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52" r:id="rId2"/>
    <p:sldMasterId id="2147483864" r:id="rId3"/>
    <p:sldMasterId id="2147483876" r:id="rId4"/>
    <p:sldMasterId id="2147483888" r:id="rId5"/>
    <p:sldMasterId id="2147483900" r:id="rId6"/>
    <p:sldMasterId id="2147483912" r:id="rId7"/>
    <p:sldMasterId id="2147483924" r:id="rId8"/>
  </p:sldMasterIdLst>
  <p:sldIdLst>
    <p:sldId id="384" r:id="rId9"/>
    <p:sldId id="386" r:id="rId10"/>
    <p:sldId id="387" r:id="rId11"/>
    <p:sldId id="388" r:id="rId12"/>
    <p:sldId id="389" r:id="rId13"/>
    <p:sldId id="256" r:id="rId14"/>
    <p:sldId id="259" r:id="rId15"/>
    <p:sldId id="263" r:id="rId16"/>
    <p:sldId id="262" r:id="rId17"/>
    <p:sldId id="261" r:id="rId18"/>
    <p:sldId id="260" r:id="rId19"/>
    <p:sldId id="264" r:id="rId20"/>
    <p:sldId id="390" r:id="rId21"/>
    <p:sldId id="381" r:id="rId22"/>
    <p:sldId id="380" r:id="rId23"/>
    <p:sldId id="267" r:id="rId24"/>
    <p:sldId id="370" r:id="rId25"/>
    <p:sldId id="369" r:id="rId26"/>
    <p:sldId id="268" r:id="rId27"/>
    <p:sldId id="371" r:id="rId28"/>
    <p:sldId id="372" r:id="rId29"/>
    <p:sldId id="374" r:id="rId30"/>
    <p:sldId id="373" r:id="rId31"/>
    <p:sldId id="391" r:id="rId32"/>
    <p:sldId id="392" r:id="rId33"/>
    <p:sldId id="393" r:id="rId34"/>
    <p:sldId id="394" r:id="rId35"/>
    <p:sldId id="395" r:id="rId36"/>
    <p:sldId id="269" r:id="rId37"/>
    <p:sldId id="359" r:id="rId38"/>
    <p:sldId id="366" r:id="rId39"/>
    <p:sldId id="361" r:id="rId40"/>
    <p:sldId id="360" r:id="rId41"/>
    <p:sldId id="367" r:id="rId42"/>
    <p:sldId id="362" r:id="rId43"/>
    <p:sldId id="368" r:id="rId44"/>
    <p:sldId id="272" r:id="rId45"/>
    <p:sldId id="379" r:id="rId46"/>
    <p:sldId id="397" r:id="rId47"/>
    <p:sldId id="271" r:id="rId48"/>
    <p:sldId id="378" r:id="rId49"/>
    <p:sldId id="273" r:id="rId50"/>
    <p:sldId id="274" r:id="rId51"/>
    <p:sldId id="377" r:id="rId52"/>
    <p:sldId id="364" r:id="rId53"/>
    <p:sldId id="376" r:id="rId54"/>
    <p:sldId id="365" r:id="rId55"/>
    <p:sldId id="383" r:id="rId56"/>
    <p:sldId id="275" r:id="rId57"/>
    <p:sldId id="396" r:id="rId5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601" autoAdjust="0"/>
    <p:restoredTop sz="94737" autoAdjust="0"/>
  </p:normalViewPr>
  <p:slideViewPr>
    <p:cSldViewPr>
      <p:cViewPr>
        <p:scale>
          <a:sx n="46" d="100"/>
          <a:sy n="46" d="100"/>
        </p:scale>
        <p:origin x="-630" y="-144"/>
      </p:cViewPr>
      <p:guideLst>
        <p:guide orient="horz" pos="2160"/>
        <p:guide pos="2880"/>
      </p:guideLst>
    </p:cSldViewPr>
  </p:slideViewPr>
  <p:outlineViewPr>
    <p:cViewPr>
      <p:scale>
        <a:sx n="33" d="100"/>
        <a:sy n="33" d="100"/>
      </p:scale>
      <p:origin x="6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68F7D15A-4E6D-4775-AEAD-7CC343E724A6}" type="datetimeFigureOut">
              <a:rPr lang="id-ID" smtClean="0"/>
              <a:pPr/>
              <a:t>25/01/2011</a:t>
            </a:fld>
            <a:endParaRPr lang="id-ID"/>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id-ID"/>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16" name="Slide Number Placeholder 15"/>
          <p:cNvSpPr>
            <a:spLocks noGrp="1"/>
          </p:cNvSpPr>
          <p:nvPr>
            <p:ph type="sldNum" sz="quarter" idx="11"/>
          </p:nvPr>
        </p:nvSpPr>
        <p:spPr/>
        <p:txBody>
          <a:bodyPr/>
          <a:lstStyle/>
          <a:p>
            <a:fld id="{A11FD82F-221D-4DA8-B6FD-AAB123F08A8E}" type="slidenum">
              <a:rPr lang="id-ID" smtClean="0"/>
              <a:pPr/>
              <a:t>‹#›</a:t>
            </a:fld>
            <a:endParaRPr lang="id-ID"/>
          </a:p>
        </p:txBody>
      </p:sp>
      <p:sp>
        <p:nvSpPr>
          <p:cNvPr id="17" name="Footer Placeholder 16"/>
          <p:cNvSpPr>
            <a:spLocks noGrp="1"/>
          </p:cNvSpPr>
          <p:nvPr>
            <p:ph type="ftr" sz="quarter" idx="12"/>
          </p:nvPr>
        </p:nvSpPr>
        <p:spPr/>
        <p:txBody>
          <a:bodyPr/>
          <a:lstStyle/>
          <a:p>
            <a:endParaRPr lang="id-ID"/>
          </a:p>
        </p:txBody>
      </p:sp>
    </p:spTree>
  </p:cSld>
  <p:clrMapOvr>
    <a:masterClrMapping/>
  </p:clrMapOvr>
  <p:transition>
    <p:checke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8F7D15A-4E6D-4775-AEAD-7CC343E724A6}" type="datetimeFigureOut">
              <a:rPr lang="id-ID" smtClean="0"/>
              <a:pPr/>
              <a:t>25/01/2011</a:t>
            </a:fld>
            <a:endParaRPr lang="id-ID"/>
          </a:p>
        </p:txBody>
      </p:sp>
      <p:sp>
        <p:nvSpPr>
          <p:cNvPr id="15" name="Slide Number Placeholder 14"/>
          <p:cNvSpPr>
            <a:spLocks noGrp="1"/>
          </p:cNvSpPr>
          <p:nvPr>
            <p:ph type="sldNum" sz="quarter" idx="15"/>
          </p:nvPr>
        </p:nvSpPr>
        <p:spPr/>
        <p:txBody>
          <a:bodyPr/>
          <a:lstStyle>
            <a:lvl1pPr algn="ctr">
              <a:defRPr/>
            </a:lvl1pPr>
          </a:lstStyle>
          <a:p>
            <a:fld id="{A11FD82F-221D-4DA8-B6FD-AAB123F08A8E}" type="slidenum">
              <a:rPr lang="id-ID" smtClean="0"/>
              <a:pPr/>
              <a:t>‹#›</a:t>
            </a:fld>
            <a:endParaRPr lang="id-ID"/>
          </a:p>
        </p:txBody>
      </p:sp>
      <p:sp>
        <p:nvSpPr>
          <p:cNvPr id="16" name="Footer Placeholder 15"/>
          <p:cNvSpPr>
            <a:spLocks noGrp="1"/>
          </p:cNvSpPr>
          <p:nvPr>
            <p:ph type="ftr" sz="quarter" idx="16"/>
          </p:nvPr>
        </p:nvSpPr>
        <p:spPr/>
        <p:txBody>
          <a:bodyPr/>
          <a:lstStyle/>
          <a:p>
            <a:endParaRPr lang="id-ID"/>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p:checke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11FD82F-221D-4DA8-B6FD-AAB123F08A8E}" type="slidenum">
              <a:rPr lang="id-ID" smtClean="0"/>
              <a:pPr/>
              <a:t>‹#›</a:t>
            </a:fld>
            <a:endParaRPr lang="id-ID"/>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checke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11FD82F-221D-4DA8-B6FD-AAB123F08A8E}" type="slidenum">
              <a:rPr lang="id-ID" smtClean="0"/>
              <a:pPr/>
              <a:t>‹#›</a:t>
            </a:fld>
            <a:endParaRPr lang="id-ID"/>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checke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11FD82F-221D-4DA8-B6FD-AAB123F08A8E}" type="slidenum">
              <a:rPr lang="id-ID" smtClean="0"/>
              <a:pPr/>
              <a:t>‹#›</a:t>
            </a:fld>
            <a:endParaRPr lang="id-ID"/>
          </a:p>
        </p:txBody>
      </p:sp>
      <p:sp>
        <p:nvSpPr>
          <p:cNvPr id="8" name="Footer Placeholder 7"/>
          <p:cNvSpPr>
            <a:spLocks noGrp="1"/>
          </p:cNvSpPr>
          <p:nvPr>
            <p:ph type="ftr" sz="quarter" idx="11"/>
          </p:nvPr>
        </p:nvSpPr>
        <p:spPr/>
        <p:txBody>
          <a:bodyPr/>
          <a:lstStyle/>
          <a:p>
            <a:endParaRPr lang="id-ID"/>
          </a:p>
        </p:txBody>
      </p:sp>
      <p:sp>
        <p:nvSpPr>
          <p:cNvPr id="7" name="Date Placeholder 6"/>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checke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11FD82F-221D-4DA8-B6FD-AAB123F08A8E}" type="slidenum">
              <a:rPr lang="id-ID" smtClean="0"/>
              <a:pPr/>
              <a:t>‹#›</a:t>
            </a:fld>
            <a:endParaRPr lang="id-ID"/>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checke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8F7D15A-4E6D-4775-AEAD-7CC343E724A6}" type="datetimeFigureOut">
              <a:rPr lang="id-ID" smtClean="0"/>
              <a:pPr/>
              <a:t>25/01/2011</a:t>
            </a:fld>
            <a:endParaRPr lang="id-ID"/>
          </a:p>
        </p:txBody>
      </p:sp>
      <p:sp>
        <p:nvSpPr>
          <p:cNvPr id="9" name="Slide Number Placeholder 8"/>
          <p:cNvSpPr>
            <a:spLocks noGrp="1"/>
          </p:cNvSpPr>
          <p:nvPr>
            <p:ph type="sldNum" sz="quarter" idx="15"/>
          </p:nvPr>
        </p:nvSpPr>
        <p:spPr/>
        <p:txBody>
          <a:bodyPr/>
          <a:lstStyle/>
          <a:p>
            <a:fld id="{A11FD82F-221D-4DA8-B6FD-AAB123F08A8E}" type="slidenum">
              <a:rPr lang="id-ID" smtClean="0"/>
              <a:pPr/>
              <a:t>‹#›</a:t>
            </a:fld>
            <a:endParaRPr lang="id-ID"/>
          </a:p>
        </p:txBody>
      </p:sp>
      <p:sp>
        <p:nvSpPr>
          <p:cNvPr id="10" name="Footer Placeholder 9"/>
          <p:cNvSpPr>
            <a:spLocks noGrp="1"/>
          </p:cNvSpPr>
          <p:nvPr>
            <p:ph type="ftr" sz="quarter" idx="16"/>
          </p:nvPr>
        </p:nvSpPr>
        <p:spPr/>
        <p:txBody>
          <a:bodyPr/>
          <a:lstStyle/>
          <a:p>
            <a:endParaRPr lang="id-ID"/>
          </a:p>
        </p:txBody>
      </p:sp>
    </p:spTree>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a:xfrm>
            <a:off x="457200" y="6480969"/>
            <a:ext cx="4260056" cy="300831"/>
          </a:xfrm>
        </p:spPr>
        <p:txBody>
          <a:bodyPr/>
          <a:lstStyle/>
          <a:p>
            <a:endParaRPr lang="id-ID"/>
          </a:p>
        </p:txBody>
      </p:sp>
      <p:sp>
        <p:nvSpPr>
          <p:cNvPr id="6" name="Slide Number Placeholder 5"/>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9" name="Slide Number Placeholder 8"/>
          <p:cNvSpPr>
            <a:spLocks noGrp="1"/>
          </p:cNvSpPr>
          <p:nvPr>
            <p:ph type="sldNum" sz="quarter" idx="11"/>
          </p:nvPr>
        </p:nvSpPr>
        <p:spPr/>
        <p:txBody>
          <a:bodyPr/>
          <a:lstStyle/>
          <a:p>
            <a:fld id="{A11FD82F-221D-4DA8-B6FD-AAB123F08A8E}" type="slidenum">
              <a:rPr lang="id-ID" smtClean="0"/>
              <a:pPr/>
              <a:t>‹#›</a:t>
            </a:fld>
            <a:endParaRPr lang="id-ID"/>
          </a:p>
        </p:txBody>
      </p:sp>
      <p:sp>
        <p:nvSpPr>
          <p:cNvPr id="10" name="Footer Placeholder 9"/>
          <p:cNvSpPr>
            <a:spLocks noGrp="1"/>
          </p:cNvSpPr>
          <p:nvPr>
            <p:ph type="ftr" sz="quarter" idx="12"/>
          </p:nvPr>
        </p:nvSpPr>
        <p:spPr/>
        <p:txBody>
          <a:bodyPr/>
          <a:lstStyle/>
          <a:p>
            <a:endParaRPr lang="id-ID"/>
          </a:p>
        </p:txBody>
      </p:sp>
    </p:spTree>
  </p:cSld>
  <p:clrMapOvr>
    <a:masterClrMapping/>
  </p:clrMapOvr>
  <p:transition>
    <p:checke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8F7D15A-4E6D-4775-AEAD-7CC343E724A6}" type="datetimeFigureOut">
              <a:rPr lang="id-ID" smtClean="0"/>
              <a:pPr/>
              <a:t>25/01/2011</a:t>
            </a:fld>
            <a:endParaRPr lang="id-ID"/>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id-ID"/>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11FD82F-221D-4DA8-B6FD-AAB123F08A8E}"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transition>
    <p:checke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8F7D15A-4E6D-4775-AEAD-7CC343E724A6}" type="datetimeFigureOut">
              <a:rPr lang="id-ID" smtClean="0"/>
              <a:pPr/>
              <a:t>25/01/2011</a:t>
            </a:fld>
            <a:endParaRPr lang="id-ID"/>
          </a:p>
        </p:txBody>
      </p:sp>
      <p:sp>
        <p:nvSpPr>
          <p:cNvPr id="9" name="Slide Number Placeholder 8"/>
          <p:cNvSpPr>
            <a:spLocks noGrp="1"/>
          </p:cNvSpPr>
          <p:nvPr>
            <p:ph type="sldNum" sz="quarter" idx="15"/>
          </p:nvPr>
        </p:nvSpPr>
        <p:spPr/>
        <p:txBody>
          <a:bodyPr rtlCol="0"/>
          <a:lstStyle/>
          <a:p>
            <a:fld id="{A11FD82F-221D-4DA8-B6FD-AAB123F08A8E}" type="slidenum">
              <a:rPr lang="id-ID" smtClean="0"/>
              <a:pPr/>
              <a:t>‹#›</a:t>
            </a:fld>
            <a:endParaRPr lang="id-ID"/>
          </a:p>
        </p:txBody>
      </p:sp>
      <p:sp>
        <p:nvSpPr>
          <p:cNvPr id="10" name="Footer Placeholder 9"/>
          <p:cNvSpPr>
            <a:spLocks noGrp="1"/>
          </p:cNvSpPr>
          <p:nvPr>
            <p:ph type="ftr" sz="quarter" idx="16"/>
          </p:nvPr>
        </p:nvSpPr>
        <p:spPr/>
        <p:txBody>
          <a:bodyPr rtlCol="0"/>
          <a:lstStyle/>
          <a:p>
            <a:endParaRPr lang="id-ID"/>
          </a:p>
        </p:txBody>
      </p:sp>
    </p:spTree>
  </p:cSld>
  <p:clrMapOvr>
    <a:masterClrMapping/>
  </p:clrMapOvr>
  <p:transition>
    <p:checke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id-ID"/>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11FD82F-221D-4DA8-B6FD-AAB123F08A8E}"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transition>
    <p:checke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11FD82F-221D-4DA8-B6FD-AAB123F08A8E}" type="slidenum">
              <a:rPr lang="id-ID" smtClean="0"/>
              <a:pPr/>
              <a:t>‹#›</a:t>
            </a:fld>
            <a:endParaRPr lang="id-ID"/>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checke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11FD82F-221D-4DA8-B6FD-AAB123F08A8E}" type="slidenum">
              <a:rPr lang="id-ID" smtClean="0"/>
              <a:pPr/>
              <a:t>‹#›</a:t>
            </a:fld>
            <a:endParaRPr lang="id-ID"/>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checke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8F7D15A-4E6D-4775-AEAD-7CC343E724A6}" type="datetimeFigureOut">
              <a:rPr lang="id-ID" smtClean="0"/>
              <a:pPr/>
              <a:t>25/01/2011</a:t>
            </a:fld>
            <a:endParaRPr lang="id-ID"/>
          </a:p>
        </p:txBody>
      </p:sp>
      <p:sp>
        <p:nvSpPr>
          <p:cNvPr id="7" name="Slide Number Placeholder 6"/>
          <p:cNvSpPr>
            <a:spLocks noGrp="1"/>
          </p:cNvSpPr>
          <p:nvPr>
            <p:ph type="sldNum" sz="quarter" idx="11"/>
          </p:nvPr>
        </p:nvSpPr>
        <p:spPr/>
        <p:txBody>
          <a:bodyPr rtlCol="0"/>
          <a:lstStyle/>
          <a:p>
            <a:fld id="{A11FD82F-221D-4DA8-B6FD-AAB123F08A8E}" type="slidenum">
              <a:rPr lang="id-ID" smtClean="0"/>
              <a:pPr/>
              <a:t>‹#›</a:t>
            </a:fld>
            <a:endParaRPr lang="id-ID"/>
          </a:p>
        </p:txBody>
      </p:sp>
      <p:sp>
        <p:nvSpPr>
          <p:cNvPr id="8" name="Footer Placeholder 7"/>
          <p:cNvSpPr>
            <a:spLocks noGrp="1"/>
          </p:cNvSpPr>
          <p:nvPr>
            <p:ph type="ftr" sz="quarter" idx="12"/>
          </p:nvPr>
        </p:nvSpPr>
        <p:spPr/>
        <p:txBody>
          <a:bodyPr rtlCol="0"/>
          <a:lstStyle/>
          <a:p>
            <a:endParaRPr lang="id-ID"/>
          </a:p>
        </p:txBody>
      </p:sp>
    </p:spTree>
  </p:cSld>
  <p:clrMapOvr>
    <a:masterClrMapping/>
  </p:clrMapOvr>
  <p:transition>
    <p:checke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a:xfrm>
            <a:off x="2619376" y="6480969"/>
            <a:ext cx="4260056" cy="300831"/>
          </a:xfrm>
        </p:spPr>
        <p:txBody>
          <a:bodyPr/>
          <a:lstStyle/>
          <a:p>
            <a:endParaRPr lang="id-ID"/>
          </a:p>
        </p:txBody>
      </p:sp>
      <p:sp>
        <p:nvSpPr>
          <p:cNvPr id="6" name="Slide Number Placeholder 5"/>
          <p:cNvSpPr>
            <a:spLocks noGrp="1"/>
          </p:cNvSpPr>
          <p:nvPr>
            <p:ph type="sldNum" sz="quarter" idx="12"/>
          </p:nvPr>
        </p:nvSpPr>
        <p:spPr>
          <a:xfrm>
            <a:off x="8451056" y="809624"/>
            <a:ext cx="502920" cy="300831"/>
          </a:xfrm>
        </p:spPr>
        <p:txBody>
          <a:bodyPr/>
          <a:lstStyle/>
          <a:p>
            <a:fld id="{A11FD82F-221D-4DA8-B6FD-AAB123F08A8E}" type="slidenum">
              <a:rPr lang="id-ID" smtClean="0"/>
              <a:pPr/>
              <a:t>‹#›</a:t>
            </a:fld>
            <a:endParaRPr lang="id-ID"/>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p:checke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8F7D15A-4E6D-4775-AEAD-7CC343E724A6}" type="datetimeFigureOut">
              <a:rPr lang="id-ID" smtClean="0"/>
              <a:pPr/>
              <a:t>25/01/2011</a:t>
            </a:fld>
            <a:endParaRPr lang="id-ID"/>
          </a:p>
        </p:txBody>
      </p:sp>
      <p:sp>
        <p:nvSpPr>
          <p:cNvPr id="22" name="Slide Number Placeholder 21"/>
          <p:cNvSpPr>
            <a:spLocks noGrp="1"/>
          </p:cNvSpPr>
          <p:nvPr>
            <p:ph type="sldNum" sz="quarter" idx="15"/>
          </p:nvPr>
        </p:nvSpPr>
        <p:spPr/>
        <p:txBody>
          <a:bodyPr rtlCol="0"/>
          <a:lstStyle/>
          <a:p>
            <a:fld id="{A11FD82F-221D-4DA8-B6FD-AAB123F08A8E}" type="slidenum">
              <a:rPr lang="id-ID" smtClean="0"/>
              <a:pPr/>
              <a:t>‹#›</a:t>
            </a:fld>
            <a:endParaRPr lang="id-ID"/>
          </a:p>
        </p:txBody>
      </p:sp>
      <p:sp>
        <p:nvSpPr>
          <p:cNvPr id="23" name="Footer Placeholder 22"/>
          <p:cNvSpPr>
            <a:spLocks noGrp="1"/>
          </p:cNvSpPr>
          <p:nvPr>
            <p:ph type="ftr" sz="quarter" idx="16"/>
          </p:nvPr>
        </p:nvSpPr>
        <p:spPr/>
        <p:txBody>
          <a:bodyPr rtlCol="0"/>
          <a:lstStyle/>
          <a:p>
            <a:endParaRPr lang="id-ID"/>
          </a:p>
        </p:txBody>
      </p:sp>
    </p:spTree>
  </p:cSld>
  <p:clrMapOvr>
    <a:overrideClrMapping bg1="lt1" tx1="dk1" bg2="lt2" tx2="dk2" accent1="accent1" accent2="accent2" accent3="accent3" accent4="accent4" accent5="accent5" accent6="accent6" hlink="hlink" folHlink="folHlink"/>
  </p:clrMapOvr>
  <p:transition>
    <p:checke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8F7D15A-4E6D-4775-AEAD-7CC343E724A6}" type="datetimeFigureOut">
              <a:rPr lang="id-ID" smtClean="0"/>
              <a:pPr/>
              <a:t>25/01/2011</a:t>
            </a:fld>
            <a:endParaRPr lang="id-ID"/>
          </a:p>
        </p:txBody>
      </p:sp>
      <p:sp>
        <p:nvSpPr>
          <p:cNvPr id="18" name="Slide Number Placeholder 17"/>
          <p:cNvSpPr>
            <a:spLocks noGrp="1"/>
          </p:cNvSpPr>
          <p:nvPr>
            <p:ph type="sldNum" sz="quarter" idx="11"/>
          </p:nvPr>
        </p:nvSpPr>
        <p:spPr/>
        <p:txBody>
          <a:bodyPr rtlCol="0"/>
          <a:lstStyle/>
          <a:p>
            <a:fld id="{A11FD82F-221D-4DA8-B6FD-AAB123F08A8E}" type="slidenum">
              <a:rPr lang="id-ID" smtClean="0"/>
              <a:pPr/>
              <a:t>‹#›</a:t>
            </a:fld>
            <a:endParaRPr lang="id-ID"/>
          </a:p>
        </p:txBody>
      </p:sp>
      <p:sp>
        <p:nvSpPr>
          <p:cNvPr id="21" name="Footer Placeholder 20"/>
          <p:cNvSpPr>
            <a:spLocks noGrp="1"/>
          </p:cNvSpPr>
          <p:nvPr>
            <p:ph type="ftr" sz="quarter" idx="12"/>
          </p:nvPr>
        </p:nvSpPr>
        <p:spPr/>
        <p:txBody>
          <a:bodyPr rtlCol="0"/>
          <a:lstStyle/>
          <a:p>
            <a:endParaRPr lang="id-ID"/>
          </a:p>
        </p:txBody>
      </p:sp>
    </p:spTree>
  </p:cSld>
  <p:clrMapOvr>
    <a:masterClrMapping/>
  </p:clrMapOvr>
  <p:transition>
    <p:checke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16" name="Slide Number Placeholder 15"/>
          <p:cNvSpPr>
            <a:spLocks noGrp="1"/>
          </p:cNvSpPr>
          <p:nvPr>
            <p:ph type="sldNum" sz="quarter" idx="11"/>
          </p:nvPr>
        </p:nvSpPr>
        <p:spPr/>
        <p:txBody>
          <a:bodyPr/>
          <a:lstStyle/>
          <a:p>
            <a:fld id="{A11FD82F-221D-4DA8-B6FD-AAB123F08A8E}" type="slidenum">
              <a:rPr lang="id-ID" smtClean="0"/>
              <a:pPr/>
              <a:t>‹#›</a:t>
            </a:fld>
            <a:endParaRPr lang="id-ID"/>
          </a:p>
        </p:txBody>
      </p:sp>
      <p:sp>
        <p:nvSpPr>
          <p:cNvPr id="17" name="Footer Placeholder 16"/>
          <p:cNvSpPr>
            <a:spLocks noGrp="1"/>
          </p:cNvSpPr>
          <p:nvPr>
            <p:ph type="ftr" sz="quarter" idx="12"/>
          </p:nvPr>
        </p:nvSpPr>
        <p:spPr/>
        <p:txBody>
          <a:bodyPr/>
          <a:lstStyle/>
          <a:p>
            <a:endParaRPr lang="id-ID"/>
          </a:p>
        </p:txBody>
      </p:sp>
    </p:spTree>
  </p:cSld>
  <p:clrMapOvr>
    <a:masterClrMapping/>
  </p:clrMapOvr>
  <p:transition>
    <p:checke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8F7D15A-4E6D-4775-AEAD-7CC343E724A6}" type="datetimeFigureOut">
              <a:rPr lang="id-ID" smtClean="0"/>
              <a:pPr/>
              <a:t>25/01/2011</a:t>
            </a:fld>
            <a:endParaRPr lang="id-ID"/>
          </a:p>
        </p:txBody>
      </p:sp>
      <p:sp>
        <p:nvSpPr>
          <p:cNvPr id="15" name="Slide Number Placeholder 14"/>
          <p:cNvSpPr>
            <a:spLocks noGrp="1"/>
          </p:cNvSpPr>
          <p:nvPr>
            <p:ph type="sldNum" sz="quarter" idx="15"/>
          </p:nvPr>
        </p:nvSpPr>
        <p:spPr/>
        <p:txBody>
          <a:bodyPr/>
          <a:lstStyle>
            <a:lvl1pPr algn="ctr">
              <a:defRPr/>
            </a:lvl1pPr>
          </a:lstStyle>
          <a:p>
            <a:fld id="{A11FD82F-221D-4DA8-B6FD-AAB123F08A8E}" type="slidenum">
              <a:rPr lang="id-ID" smtClean="0"/>
              <a:pPr/>
              <a:t>‹#›</a:t>
            </a:fld>
            <a:endParaRPr lang="id-ID"/>
          </a:p>
        </p:txBody>
      </p:sp>
      <p:sp>
        <p:nvSpPr>
          <p:cNvPr id="16" name="Footer Placeholder 15"/>
          <p:cNvSpPr>
            <a:spLocks noGrp="1"/>
          </p:cNvSpPr>
          <p:nvPr>
            <p:ph type="ftr" sz="quarter" idx="16"/>
          </p:nvPr>
        </p:nvSpPr>
        <p:spPr/>
        <p:txBody>
          <a:bodyPr/>
          <a:lstStyle/>
          <a:p>
            <a:endParaRPr lang="id-ID"/>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p:checke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11FD82F-221D-4DA8-B6FD-AAB123F08A8E}" type="slidenum">
              <a:rPr lang="id-ID" smtClean="0"/>
              <a:pPr/>
              <a:t>‹#›</a:t>
            </a:fld>
            <a:endParaRPr lang="id-ID"/>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checke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11FD82F-221D-4DA8-B6FD-AAB123F08A8E}" type="slidenum">
              <a:rPr lang="id-ID" smtClean="0"/>
              <a:pPr/>
              <a:t>‹#›</a:t>
            </a:fld>
            <a:endParaRPr lang="id-ID"/>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checke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11FD82F-221D-4DA8-B6FD-AAB123F08A8E}" type="slidenum">
              <a:rPr lang="id-ID" smtClean="0"/>
              <a:pPr/>
              <a:t>‹#›</a:t>
            </a:fld>
            <a:endParaRPr lang="id-ID"/>
          </a:p>
        </p:txBody>
      </p:sp>
      <p:sp>
        <p:nvSpPr>
          <p:cNvPr id="8" name="Footer Placeholder 7"/>
          <p:cNvSpPr>
            <a:spLocks noGrp="1"/>
          </p:cNvSpPr>
          <p:nvPr>
            <p:ph type="ftr" sz="quarter" idx="11"/>
          </p:nvPr>
        </p:nvSpPr>
        <p:spPr/>
        <p:txBody>
          <a:bodyPr/>
          <a:lstStyle/>
          <a:p>
            <a:endParaRPr lang="id-ID"/>
          </a:p>
        </p:txBody>
      </p:sp>
      <p:sp>
        <p:nvSpPr>
          <p:cNvPr id="7" name="Date Placeholder 6"/>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checke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11FD82F-221D-4DA8-B6FD-AAB123F08A8E}" type="slidenum">
              <a:rPr lang="id-ID" smtClean="0"/>
              <a:pPr/>
              <a:t>‹#›</a:t>
            </a:fld>
            <a:endParaRPr lang="id-ID"/>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68F7D15A-4E6D-4775-AEAD-7CC343E724A6}" type="datetimeFigureOut">
              <a:rPr lang="id-ID" smtClean="0"/>
              <a:pPr/>
              <a:t>25/01/2011</a:t>
            </a:fld>
            <a:endParaRPr lang="id-ID"/>
          </a:p>
        </p:txBody>
      </p:sp>
      <p:sp>
        <p:nvSpPr>
          <p:cNvPr id="6" name="Footer Placeholder 5"/>
          <p:cNvSpPr>
            <a:spLocks noGrp="1"/>
          </p:cNvSpPr>
          <p:nvPr>
            <p:ph type="ftr" sz="quarter" idx="11"/>
          </p:nvPr>
        </p:nvSpPr>
        <p:spPr>
          <a:xfrm>
            <a:off x="457200" y="6480969"/>
            <a:ext cx="4260056" cy="301752"/>
          </a:xfrm>
        </p:spPr>
        <p:txBody>
          <a:bodyPr/>
          <a:lstStyle/>
          <a:p>
            <a:endParaRPr lang="id-ID"/>
          </a:p>
        </p:txBody>
      </p:sp>
      <p:sp>
        <p:nvSpPr>
          <p:cNvPr id="7" name="Slide Number Placeholder 6"/>
          <p:cNvSpPr>
            <a:spLocks noGrp="1"/>
          </p:cNvSpPr>
          <p:nvPr>
            <p:ph type="sldNum" sz="quarter" idx="12"/>
          </p:nvPr>
        </p:nvSpPr>
        <p:spPr>
          <a:xfrm>
            <a:off x="7589520" y="6480969"/>
            <a:ext cx="502920" cy="301752"/>
          </a:xfrm>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8F7D15A-4E6D-4775-AEAD-7CC343E724A6}" type="datetimeFigureOut">
              <a:rPr lang="id-ID" smtClean="0"/>
              <a:pPr/>
              <a:t>25/01/2011</a:t>
            </a:fld>
            <a:endParaRPr lang="id-ID"/>
          </a:p>
        </p:txBody>
      </p:sp>
      <p:sp>
        <p:nvSpPr>
          <p:cNvPr id="9" name="Slide Number Placeholder 8"/>
          <p:cNvSpPr>
            <a:spLocks noGrp="1"/>
          </p:cNvSpPr>
          <p:nvPr>
            <p:ph type="sldNum" sz="quarter" idx="15"/>
          </p:nvPr>
        </p:nvSpPr>
        <p:spPr/>
        <p:txBody>
          <a:bodyPr/>
          <a:lstStyle/>
          <a:p>
            <a:fld id="{A11FD82F-221D-4DA8-B6FD-AAB123F08A8E}" type="slidenum">
              <a:rPr lang="id-ID" smtClean="0"/>
              <a:pPr/>
              <a:t>‹#›</a:t>
            </a:fld>
            <a:endParaRPr lang="id-ID"/>
          </a:p>
        </p:txBody>
      </p:sp>
      <p:sp>
        <p:nvSpPr>
          <p:cNvPr id="10" name="Footer Placeholder 9"/>
          <p:cNvSpPr>
            <a:spLocks noGrp="1"/>
          </p:cNvSpPr>
          <p:nvPr>
            <p:ph type="ftr" sz="quarter" idx="16"/>
          </p:nvPr>
        </p:nvSpPr>
        <p:spPr/>
        <p:txBody>
          <a:bodyPr/>
          <a:lstStyle/>
          <a:p>
            <a:endParaRPr lang="id-ID"/>
          </a:p>
        </p:txBody>
      </p:sp>
    </p:spTree>
  </p:cSld>
  <p:clrMapOvr>
    <a:masterClrMapping/>
  </p:clrMapOvr>
  <p:transition>
    <p:checke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9" name="Slide Number Placeholder 8"/>
          <p:cNvSpPr>
            <a:spLocks noGrp="1"/>
          </p:cNvSpPr>
          <p:nvPr>
            <p:ph type="sldNum" sz="quarter" idx="11"/>
          </p:nvPr>
        </p:nvSpPr>
        <p:spPr/>
        <p:txBody>
          <a:bodyPr/>
          <a:lstStyle/>
          <a:p>
            <a:fld id="{A11FD82F-221D-4DA8-B6FD-AAB123F08A8E}" type="slidenum">
              <a:rPr lang="id-ID" smtClean="0"/>
              <a:pPr/>
              <a:t>‹#›</a:t>
            </a:fld>
            <a:endParaRPr lang="id-ID"/>
          </a:p>
        </p:txBody>
      </p:sp>
      <p:sp>
        <p:nvSpPr>
          <p:cNvPr id="10" name="Footer Placeholder 9"/>
          <p:cNvSpPr>
            <a:spLocks noGrp="1"/>
          </p:cNvSpPr>
          <p:nvPr>
            <p:ph type="ftr" sz="quarter" idx="12"/>
          </p:nvPr>
        </p:nvSpPr>
        <p:spPr/>
        <p:txBody>
          <a:bodyPr/>
          <a:lstStyle/>
          <a:p>
            <a:endParaRPr lang="id-ID"/>
          </a:p>
        </p:txBody>
      </p:sp>
    </p:spTree>
  </p:cSld>
  <p:clrMapOvr>
    <a:masterClrMapping/>
  </p:clrMapOvr>
  <p:transition>
    <p:checke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A11FD82F-221D-4DA8-B6FD-AAB123F08A8E}"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transition>
    <p:checke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11FD82F-221D-4DA8-B6FD-AAB123F08A8E}"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transition>
    <p:checke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68F7D15A-4E6D-4775-AEAD-7CC343E724A6}" type="datetimeFigureOut">
              <a:rPr lang="id-ID" smtClean="0"/>
              <a:pPr/>
              <a:t>25/01/2011</a:t>
            </a:fld>
            <a:endParaRPr lang="id-ID"/>
          </a:p>
        </p:txBody>
      </p:sp>
      <p:sp>
        <p:nvSpPr>
          <p:cNvPr id="8" name="Footer Placeholder 7"/>
          <p:cNvSpPr>
            <a:spLocks noGrp="1"/>
          </p:cNvSpPr>
          <p:nvPr>
            <p:ph type="ftr" sz="quarter" idx="11"/>
          </p:nvPr>
        </p:nvSpPr>
        <p:spPr>
          <a:xfrm>
            <a:off x="457200" y="6480969"/>
            <a:ext cx="4261104" cy="301752"/>
          </a:xfrm>
        </p:spPr>
        <p:txBody>
          <a:bodyPr/>
          <a:lstStyle/>
          <a:p>
            <a:endParaRPr lang="id-ID"/>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A11FD82F-221D-4DA8-B6FD-AAB123F08A8E}"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transition>
    <p:checke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8" name="Slide Number Placeholder 7"/>
          <p:cNvSpPr>
            <a:spLocks noGrp="1"/>
          </p:cNvSpPr>
          <p:nvPr>
            <p:ph type="sldNum" sz="quarter" idx="11"/>
          </p:nvPr>
        </p:nvSpPr>
        <p:spPr/>
        <p:txBody>
          <a:bodyPr/>
          <a:lstStyle/>
          <a:p>
            <a:fld id="{A11FD82F-221D-4DA8-B6FD-AAB123F08A8E}" type="slidenum">
              <a:rPr lang="id-ID" smtClean="0"/>
              <a:pPr/>
              <a:t>‹#›</a:t>
            </a:fld>
            <a:endParaRPr lang="id-ID"/>
          </a:p>
        </p:txBody>
      </p:sp>
      <p:sp>
        <p:nvSpPr>
          <p:cNvPr id="9" name="Footer Placeholder 8"/>
          <p:cNvSpPr>
            <a:spLocks noGrp="1"/>
          </p:cNvSpPr>
          <p:nvPr>
            <p:ph type="ftr" sz="quarter" idx="12"/>
          </p:nvPr>
        </p:nvSpPr>
        <p:spPr/>
        <p:txBody>
          <a:bodyPr/>
          <a:lstStyle/>
          <a:p>
            <a:endParaRPr lang="id-ID"/>
          </a:p>
        </p:txBody>
      </p:sp>
    </p:spTree>
  </p:cSld>
  <p:clrMapOvr>
    <a:masterClrMapping/>
  </p:clrMapOvr>
  <p:transition>
    <p:checke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156448" y="6422064"/>
            <a:ext cx="762000" cy="365125"/>
          </a:xfrm>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68F7D15A-4E6D-4775-AEAD-7CC343E724A6}" type="datetimeFigureOut">
              <a:rPr lang="id-ID" smtClean="0"/>
              <a:pPr/>
              <a:t>25/01/2011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A11FD82F-221D-4DA8-B6FD-AAB123F08A8E}"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transition>
    <p:checke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11FD82F-221D-4DA8-B6FD-AAB123F08A8E}"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transition>
    <p:checke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8" name="Slide Number Placeholder 7"/>
          <p:cNvSpPr>
            <a:spLocks noGrp="1"/>
          </p:cNvSpPr>
          <p:nvPr>
            <p:ph type="sldNum" sz="quarter" idx="11"/>
          </p:nvPr>
        </p:nvSpPr>
        <p:spPr/>
        <p:txBody>
          <a:bodyPr/>
          <a:lstStyle/>
          <a:p>
            <a:fld id="{A11FD82F-221D-4DA8-B6FD-AAB123F08A8E}" type="slidenum">
              <a:rPr lang="id-ID" smtClean="0"/>
              <a:pPr/>
              <a:t>‹#›</a:t>
            </a:fld>
            <a:endParaRPr lang="id-ID"/>
          </a:p>
        </p:txBody>
      </p:sp>
      <p:sp>
        <p:nvSpPr>
          <p:cNvPr id="9" name="Footer Placeholder 8"/>
          <p:cNvSpPr>
            <a:spLocks noGrp="1"/>
          </p:cNvSpPr>
          <p:nvPr>
            <p:ph type="ftr" sz="quarter" idx="12"/>
          </p:nvPr>
        </p:nvSpPr>
        <p:spPr/>
        <p:txBody>
          <a:bodyPr/>
          <a:lstStyle/>
          <a:p>
            <a:endParaRPr lang="id-ID"/>
          </a:p>
        </p:txBody>
      </p:sp>
    </p:spTree>
  </p:cSld>
  <p:clrMapOvr>
    <a:masterClrMapping/>
  </p:clrMapOvr>
  <p:transition>
    <p:checke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156448" y="6422064"/>
            <a:ext cx="762000" cy="365125"/>
          </a:xfrm>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68F7D15A-4E6D-4775-AEAD-7CC343E724A6}" type="datetimeFigureOut">
              <a:rPr lang="id-ID" smtClean="0"/>
              <a:pPr/>
              <a:t>25/01/2011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2" name="Footer Placeholder 1"/>
          <p:cNvSpPr>
            <a:spLocks noGrp="1"/>
          </p:cNvSpPr>
          <p:nvPr>
            <p:ph type="ftr" sz="quarter" idx="11"/>
          </p:nvPr>
        </p:nvSpPr>
        <p:spPr/>
        <p:txBody>
          <a:bodyPr/>
          <a:lstStyle/>
          <a:p>
            <a:endParaRPr lang="id-ID"/>
          </a:p>
        </p:txBody>
      </p:sp>
      <p:sp>
        <p:nvSpPr>
          <p:cNvPr id="15" name="Slide Number Placeholder 14"/>
          <p:cNvSpPr>
            <a:spLocks noGrp="1"/>
          </p:cNvSpPr>
          <p:nvPr>
            <p:ph type="sldNum" sz="quarter" idx="12"/>
          </p:nvPr>
        </p:nvSpPr>
        <p:spPr>
          <a:xfrm>
            <a:off x="8229600" y="6473952"/>
            <a:ext cx="758952" cy="246888"/>
          </a:xfrm>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19" name="Footer Placeholder 18"/>
          <p:cNvSpPr>
            <a:spLocks noGrp="1"/>
          </p:cNvSpPr>
          <p:nvPr>
            <p:ph type="ftr" sz="quarter" idx="11"/>
          </p:nvPr>
        </p:nvSpPr>
        <p:spPr>
          <a:xfrm>
            <a:off x="3581400" y="76200"/>
            <a:ext cx="2895600" cy="288925"/>
          </a:xfrm>
        </p:spPr>
        <p:txBody>
          <a:bodyPr/>
          <a:lstStyle/>
          <a:p>
            <a:endParaRPr lang="id-ID"/>
          </a:p>
        </p:txBody>
      </p:sp>
      <p:sp>
        <p:nvSpPr>
          <p:cNvPr id="16" name="Slide Number Placeholder 15"/>
          <p:cNvSpPr>
            <a:spLocks noGrp="1"/>
          </p:cNvSpPr>
          <p:nvPr>
            <p:ph type="sldNum" sz="quarter" idx="12"/>
          </p:nvPr>
        </p:nvSpPr>
        <p:spPr>
          <a:xfrm>
            <a:off x="8229600" y="6473952"/>
            <a:ext cx="758952" cy="246888"/>
          </a:xfrm>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11" name="Footer Placeholder 10"/>
          <p:cNvSpPr>
            <a:spLocks noGrp="1"/>
          </p:cNvSpPr>
          <p:nvPr>
            <p:ph type="ftr" sz="quarter" idx="11"/>
          </p:nvPr>
        </p:nvSpPr>
        <p:spPr/>
        <p:txBody>
          <a:bodyPr/>
          <a:lstStyle/>
          <a:p>
            <a:endParaRPr lang="id-ID"/>
          </a:p>
        </p:txBody>
      </p:sp>
      <p:sp>
        <p:nvSpPr>
          <p:cNvPr id="16" name="Slide Number Placeholder 15"/>
          <p:cNvSpPr>
            <a:spLocks noGrp="1"/>
          </p:cNvSpPr>
          <p:nvPr>
            <p:ph type="sldNum" sz="quarter" idx="12"/>
          </p:nvPr>
        </p:nvSpPr>
        <p:spPr/>
        <p:txBody>
          <a:bodyPr/>
          <a:lstStyle/>
          <a:p>
            <a:fld id="{A11FD82F-221D-4DA8-B6FD-AAB123F08A8E}" type="slidenum">
              <a:rPr lang="id-ID" smtClean="0"/>
              <a:pPr/>
              <a:t>‹#›</a:t>
            </a:fld>
            <a:endParaRPr lang="id-ID"/>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68F7D15A-4E6D-4775-AEAD-7CC343E724A6}" type="datetimeFigureOut">
              <a:rPr lang="id-ID" smtClean="0"/>
              <a:pPr/>
              <a:t>25/01/2011</a:t>
            </a:fld>
            <a:endParaRPr lang="id-ID"/>
          </a:p>
        </p:txBody>
      </p:sp>
      <p:sp>
        <p:nvSpPr>
          <p:cNvPr id="3" name="Footer Placeholder 2"/>
          <p:cNvSpPr>
            <a:spLocks noGrp="1"/>
          </p:cNvSpPr>
          <p:nvPr>
            <p:ph type="ftr" sz="quarter" idx="11"/>
          </p:nvPr>
        </p:nvSpPr>
        <p:spPr>
          <a:xfrm>
            <a:off x="457200" y="6481890"/>
            <a:ext cx="4260056" cy="300831"/>
          </a:xfrm>
        </p:spPr>
        <p:txBody>
          <a:bodyPr/>
          <a:lstStyle/>
          <a:p>
            <a:endParaRPr lang="id-ID"/>
          </a:p>
        </p:txBody>
      </p:sp>
      <p:sp>
        <p:nvSpPr>
          <p:cNvPr id="4" name="Slide Number Placeholder 3"/>
          <p:cNvSpPr>
            <a:spLocks noGrp="1"/>
          </p:cNvSpPr>
          <p:nvPr>
            <p:ph type="sldNum" sz="quarter" idx="12"/>
          </p:nvPr>
        </p:nvSpPr>
        <p:spPr>
          <a:xfrm>
            <a:off x="7589520" y="6480969"/>
            <a:ext cx="502920" cy="301752"/>
          </a:xfrm>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10" name="Footer Placeholder 9"/>
          <p:cNvSpPr>
            <a:spLocks noGrp="1"/>
          </p:cNvSpPr>
          <p:nvPr>
            <p:ph type="ftr" sz="quarter" idx="11"/>
          </p:nvPr>
        </p:nvSpPr>
        <p:spPr/>
        <p:txBody>
          <a:bodyPr/>
          <a:lstStyle/>
          <a:p>
            <a:endParaRPr lang="id-ID"/>
          </a:p>
        </p:txBody>
      </p:sp>
      <p:sp>
        <p:nvSpPr>
          <p:cNvPr id="31" name="Slide Number Placeholder 30"/>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229600" y="6477000"/>
            <a:ext cx="762000" cy="246888"/>
          </a:xfrm>
        </p:spPr>
        <p:txBody>
          <a:bodyPr/>
          <a:lstStyle/>
          <a:p>
            <a:fld id="{A11FD82F-221D-4DA8-B6FD-AAB123F08A8E}" type="slidenum">
              <a:rPr lang="id-ID" smtClean="0"/>
              <a:pPr/>
              <a:t>‹#›</a:t>
            </a:fld>
            <a:endParaRPr lang="id-ID"/>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checke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21" name="Footer Placeholder 20"/>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24" name="Footer Placeholder 23"/>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29" name="Footer Placeholder 28"/>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p>
            <a:endParaRPr lang="id-ID"/>
          </a:p>
        </p:txBody>
      </p:sp>
      <p:sp>
        <p:nvSpPr>
          <p:cNvPr id="31" name="Slide Number Placeholder 30"/>
          <p:cNvSpPr>
            <a:spLocks noGrp="1"/>
          </p:cNvSpPr>
          <p:nvPr>
            <p:ph type="sldNum" sz="quarter" idx="12"/>
          </p:nvPr>
        </p:nvSpPr>
        <p:spPr/>
        <p:txBody>
          <a:bodyPr/>
          <a:lstStyle/>
          <a:p>
            <a:fld id="{A11FD82F-221D-4DA8-B6FD-AAB123F08A8E}" type="slidenum">
              <a:rPr lang="id-ID" smtClean="0"/>
              <a:pPr/>
              <a:t>‹#›</a:t>
            </a:fld>
            <a:endParaRPr lang="id-ID"/>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checker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11FD82F-221D-4DA8-B6FD-AAB123F08A8E}" type="slidenum">
              <a:rPr lang="id-ID" smtClean="0"/>
              <a:pPr/>
              <a:t>‹#›</a:t>
            </a:fld>
            <a:endParaRPr lang="id-ID"/>
          </a:p>
        </p:txBody>
      </p:sp>
    </p:spTree>
  </p:cSld>
  <p:clrMapOvr>
    <a:masterClrMapping/>
  </p:clrMapOvr>
  <p:transition>
    <p:checke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68F7D15A-4E6D-4775-AEAD-7CC343E724A6}" type="datetimeFigureOut">
              <a:rPr lang="id-ID" smtClean="0"/>
              <a:pPr/>
              <a:t>25/01/2011</a:t>
            </a:fld>
            <a:endParaRPr lang="id-ID"/>
          </a:p>
        </p:txBody>
      </p:sp>
      <p:sp>
        <p:nvSpPr>
          <p:cNvPr id="17" name="Footer Placeholder 16"/>
          <p:cNvSpPr>
            <a:spLocks noGrp="1"/>
          </p:cNvSpPr>
          <p:nvPr>
            <p:ph type="ftr" sz="quarter" idx="11"/>
          </p:nvPr>
        </p:nvSpPr>
        <p:spPr/>
        <p:txBody>
          <a:bodyPr/>
          <a:lstStyle>
            <a:extLst/>
          </a:lstStyle>
          <a:p>
            <a:endParaRPr lang="id-ID"/>
          </a:p>
        </p:txBody>
      </p:sp>
      <p:sp>
        <p:nvSpPr>
          <p:cNvPr id="29" name="Slide Number Placeholder 28"/>
          <p:cNvSpPr>
            <a:spLocks noGrp="1"/>
          </p:cNvSpPr>
          <p:nvPr>
            <p:ph type="sldNum" sz="quarter" idx="12"/>
          </p:nvPr>
        </p:nvSpPr>
        <p:spPr/>
        <p:txBody>
          <a:bodyPr/>
          <a:lstStyle>
            <a:extLst/>
          </a:lstStyle>
          <a:p>
            <a:fld id="{A11FD82F-221D-4DA8-B6FD-AAB123F08A8E}" type="slidenum">
              <a:rPr lang="id-ID" smtClean="0"/>
              <a:pPr/>
              <a:t>‹#›</a:t>
            </a:fld>
            <a:endParaRPr lang="id-ID"/>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checker dir="vert"/>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11FD82F-221D-4DA8-B6FD-AAB123F08A8E}" type="slidenum">
              <a:rPr lang="id-ID" smtClean="0"/>
              <a:pPr/>
              <a:t>‹#›</a:t>
            </a:fld>
            <a:endParaRPr lang="id-ID"/>
          </a:p>
        </p:txBody>
      </p:sp>
    </p:spTree>
  </p:cSld>
  <p:clrMapOvr>
    <a:masterClrMapping/>
  </p:clrMapOvr>
  <p:transition>
    <p:checke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68F7D15A-4E6D-4775-AEAD-7CC343E724A6}" type="datetimeFigureOut">
              <a:rPr lang="id-ID" smtClean="0"/>
              <a:pPr/>
              <a:t>25/01/2011</a:t>
            </a:fld>
            <a:endParaRPr lang="id-ID"/>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id-ID"/>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A11FD82F-221D-4DA8-B6FD-AAB123F08A8E}"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transition>
    <p:checker dir="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11FD82F-221D-4DA8-B6FD-AAB123F08A8E}" type="slidenum">
              <a:rPr lang="id-ID" smtClean="0"/>
              <a:pPr/>
              <a:t>‹#›</a:t>
            </a:fld>
            <a:endParaRPr lang="id-ID"/>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checker dir="vert"/>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8F7D15A-4E6D-4775-AEAD-7CC343E724A6}" type="datetimeFigureOut">
              <a:rPr lang="id-ID" smtClean="0"/>
              <a:pPr/>
              <a:t>25/01/2011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A11FD82F-221D-4DA8-B6FD-AAB123F08A8E}" type="slidenum">
              <a:rPr lang="id-ID" smtClean="0"/>
              <a:pPr/>
              <a:t>‹#›</a:t>
            </a:fld>
            <a:endParaRPr lang="id-ID"/>
          </a:p>
        </p:txBody>
      </p:sp>
    </p:spTree>
  </p:cSld>
  <p:clrMapOvr>
    <a:masterClrMapping/>
  </p:clrMapOvr>
  <p:transition>
    <p:checker dir="vert"/>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8F7D15A-4E6D-4775-AEAD-7CC343E724A6}" type="datetimeFigureOut">
              <a:rPr lang="id-ID" smtClean="0"/>
              <a:pPr/>
              <a:t>25/01/2011</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A11FD82F-221D-4DA8-B6FD-AAB123F08A8E}" type="slidenum">
              <a:rPr lang="id-ID" smtClean="0"/>
              <a:pPr/>
              <a:t>‹#›</a:t>
            </a:fld>
            <a:endParaRPr lang="id-ID"/>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checker dir="vert"/>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8F7D15A-4E6D-4775-AEAD-7CC343E724A6}" type="datetimeFigureOut">
              <a:rPr lang="id-ID" smtClean="0"/>
              <a:pPr/>
              <a:t>25/01/2011</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A11FD82F-221D-4DA8-B6FD-AAB123F08A8E}" type="slidenum">
              <a:rPr lang="id-ID" smtClean="0"/>
              <a:pPr/>
              <a:t>‹#›</a:t>
            </a:fld>
            <a:endParaRPr lang="id-ID"/>
          </a:p>
        </p:txBody>
      </p:sp>
    </p:spTree>
  </p:cSld>
  <p:clrMapOvr>
    <a:masterClrMapping/>
  </p:clrMapOvr>
  <p:transition>
    <p:checker dir="vert"/>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8F7D15A-4E6D-4775-AEAD-7CC343E724A6}" type="datetimeFigureOut">
              <a:rPr lang="id-ID" smtClean="0"/>
              <a:pPr/>
              <a:t>25/01/2011</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A11FD82F-221D-4DA8-B6FD-AAB123F08A8E}" type="slidenum">
              <a:rPr lang="id-ID" smtClean="0"/>
              <a:pPr/>
              <a:t>‹#›</a:t>
            </a:fld>
            <a:endParaRPr lang="id-ID"/>
          </a:p>
        </p:txBody>
      </p:sp>
    </p:spTree>
  </p:cSld>
  <p:clrMapOvr>
    <a:masterClrMapping/>
  </p:clrMapOvr>
  <p:transition>
    <p:checker dir="vert"/>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8F7D15A-4E6D-4775-AEAD-7CC343E724A6}" type="datetimeFigureOut">
              <a:rPr lang="id-ID" smtClean="0"/>
              <a:pPr/>
              <a:t>25/01/2011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A11FD82F-221D-4DA8-B6FD-AAB123F08A8E}" type="slidenum">
              <a:rPr lang="id-ID" smtClean="0"/>
              <a:pPr/>
              <a:t>‹#›</a:t>
            </a:fld>
            <a:endParaRPr lang="id-ID"/>
          </a:p>
        </p:txBody>
      </p:sp>
    </p:spTree>
  </p:cSld>
  <p:clrMapOvr>
    <a:masterClrMapping/>
  </p:clrMapOvr>
  <p:transition>
    <p:checker dir="vert"/>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68F7D15A-4E6D-4775-AEAD-7CC343E724A6}" type="datetimeFigureOut">
              <a:rPr lang="id-ID" smtClean="0"/>
              <a:pPr/>
              <a:t>25/01/2011</a:t>
            </a:fld>
            <a:endParaRPr lang="id-ID"/>
          </a:p>
        </p:txBody>
      </p:sp>
      <p:sp>
        <p:nvSpPr>
          <p:cNvPr id="6" name="Footer Placeholder 5"/>
          <p:cNvSpPr>
            <a:spLocks noGrp="1"/>
          </p:cNvSpPr>
          <p:nvPr>
            <p:ph type="ftr" sz="quarter" idx="11"/>
          </p:nvPr>
        </p:nvSpPr>
        <p:spPr>
          <a:xfrm>
            <a:off x="914400" y="55499"/>
            <a:ext cx="5562600" cy="365125"/>
          </a:xfrm>
        </p:spPr>
        <p:txBody>
          <a:bodyPr/>
          <a:lstStyle>
            <a:extLst/>
          </a:lstStyle>
          <a:p>
            <a:endParaRPr lang="id-ID"/>
          </a:p>
        </p:txBody>
      </p:sp>
      <p:sp>
        <p:nvSpPr>
          <p:cNvPr id="7" name="Slide Number Placeholder 6"/>
          <p:cNvSpPr>
            <a:spLocks noGrp="1"/>
          </p:cNvSpPr>
          <p:nvPr>
            <p:ph type="sldNum" sz="quarter" idx="12"/>
          </p:nvPr>
        </p:nvSpPr>
        <p:spPr>
          <a:xfrm>
            <a:off x="8610600" y="55499"/>
            <a:ext cx="457200" cy="365125"/>
          </a:xfrm>
        </p:spPr>
        <p:txBody>
          <a:bodyPr/>
          <a:lstStyle>
            <a:extLst/>
          </a:lstStyle>
          <a:p>
            <a:fld id="{A11FD82F-221D-4DA8-B6FD-AAB123F08A8E}" type="slidenum">
              <a:rPr lang="id-ID" smtClean="0"/>
              <a:pPr/>
              <a:t>‹#›</a:t>
            </a:fld>
            <a:endParaRPr lang="id-ID"/>
          </a:p>
        </p:txBody>
      </p:sp>
    </p:spTree>
  </p:cSld>
  <p:clrMapOvr>
    <a:masterClrMapping/>
  </p:clrMapOvr>
  <p:transition>
    <p:checker dir="vert"/>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11FD82F-221D-4DA8-B6FD-AAB123F08A8E}" type="slidenum">
              <a:rPr lang="id-ID" smtClean="0"/>
              <a:pPr/>
              <a:t>‹#›</a:t>
            </a:fld>
            <a:endParaRPr lang="id-ID"/>
          </a:p>
        </p:txBody>
      </p:sp>
    </p:spTree>
  </p:cSld>
  <p:clrMapOvr>
    <a:masterClrMapping/>
  </p:clrMapOvr>
  <p:transition>
    <p:checker dir="vert"/>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F7D15A-4E6D-4775-AEAD-7CC343E724A6}" type="datetimeFigureOut">
              <a:rPr lang="id-ID" smtClean="0"/>
              <a:pPr/>
              <a:t>25/01/2011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A11FD82F-221D-4DA8-B6FD-AAB123F08A8E}" type="slidenum">
              <a:rPr lang="id-ID" smtClean="0"/>
              <a:pPr/>
              <a:t>‹#›</a:t>
            </a:fld>
            <a:endParaRPr lang="id-ID"/>
          </a:p>
        </p:txBody>
      </p:sp>
    </p:spTree>
  </p:cSld>
  <p:clrMapOvr>
    <a:masterClrMapping/>
  </p:clrMapOvr>
  <p:transition>
    <p:checke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68F7D15A-4E6D-4775-AEAD-7CC343E724A6}" type="datetimeFigureOut">
              <a:rPr lang="id-ID" smtClean="0"/>
              <a:pPr/>
              <a:t>25/01/2011</a:t>
            </a:fld>
            <a:endParaRPr lang="id-ID"/>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id-ID"/>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A11FD82F-221D-4DA8-B6FD-AAB123F08A8E}"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transition>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8F7D15A-4E6D-4775-AEAD-7CC343E724A6}" type="datetimeFigureOut">
              <a:rPr lang="id-ID" smtClean="0"/>
              <a:pPr/>
              <a:t>25/01/2011</a:t>
            </a:fld>
            <a:endParaRPr lang="id-ID"/>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id-ID"/>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11FD82F-221D-4DA8-B6FD-AAB123F08A8E}"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checker dir="vert"/>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8F7D15A-4E6D-4775-AEAD-7CC343E724A6}" type="datetimeFigureOut">
              <a:rPr lang="id-ID" smtClean="0"/>
              <a:pPr/>
              <a:t>25/01/2011</a:t>
            </a:fld>
            <a:endParaRPr lang="id-ID"/>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d-ID"/>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11FD82F-221D-4DA8-B6FD-AAB123F08A8E}" type="slidenum">
              <a:rPr lang="id-ID" smtClean="0"/>
              <a:pPr/>
              <a:t>‹#›</a:t>
            </a:fld>
            <a:endParaRPr lang="id-ID"/>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checker dir="vert"/>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8F7D15A-4E6D-4775-AEAD-7CC343E724A6}" type="datetimeFigureOut">
              <a:rPr lang="id-ID" smtClean="0"/>
              <a:pPr/>
              <a:t>25/01/2011</a:t>
            </a:fld>
            <a:endParaRPr lang="id-ID"/>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d-ID"/>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11FD82F-221D-4DA8-B6FD-AAB123F08A8E}"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checker dir="vert"/>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8F7D15A-4E6D-4775-AEAD-7CC343E724A6}" type="datetimeFigureOut">
              <a:rPr lang="id-ID" smtClean="0"/>
              <a:pPr/>
              <a:t>25/01/2011</a:t>
            </a:fld>
            <a:endParaRPr lang="id-ID"/>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d-ID"/>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11FD82F-221D-4DA8-B6FD-AAB123F08A8E}" type="slidenum">
              <a:rPr lang="id-ID" smtClean="0"/>
              <a:pPr/>
              <a:t>‹#›</a:t>
            </a:fld>
            <a:endParaRPr lang="id-ID"/>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checker dir="vert"/>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8F7D15A-4E6D-4775-AEAD-7CC343E724A6}" type="datetimeFigureOut">
              <a:rPr lang="id-ID" smtClean="0"/>
              <a:pPr/>
              <a:t>25/01/2011</a:t>
            </a:fld>
            <a:endParaRPr lang="id-ID"/>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id-ID"/>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11FD82F-221D-4DA8-B6FD-AAB123F08A8E}"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checker dir="vert"/>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8F7D15A-4E6D-4775-AEAD-7CC343E724A6}" type="datetimeFigureOut">
              <a:rPr lang="id-ID" smtClean="0"/>
              <a:pPr/>
              <a:t>25/01/2011</a:t>
            </a:fld>
            <a:endParaRPr lang="id-ID"/>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id-ID"/>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11FD82F-221D-4DA8-B6FD-AAB123F08A8E}"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checker dir="vert"/>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8F7D15A-4E6D-4775-AEAD-7CC343E724A6}" type="datetimeFigureOut">
              <a:rPr lang="id-ID" smtClean="0"/>
              <a:pPr/>
              <a:t>25/01/2011</a:t>
            </a:fld>
            <a:endParaRPr lang="id-ID"/>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d-ID"/>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11FD82F-221D-4DA8-B6FD-AAB123F08A8E}" type="slidenum">
              <a:rPr lang="id-ID" smtClean="0"/>
              <a:pPr/>
              <a:t>‹#›</a:t>
            </a:fld>
            <a:endParaRPr lang="id-ID"/>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p:checker dir="vert"/>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68F7D15A-4E6D-4775-AEAD-7CC343E724A6}" type="datetimeFigureOut">
              <a:rPr lang="id-ID" smtClean="0"/>
              <a:pPr/>
              <a:t>25/01/2011</a:t>
            </a:fld>
            <a:endParaRPr lang="id-ID"/>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id-ID"/>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11FD82F-221D-4DA8-B6FD-AAB123F08A8E}"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checker dir="vert"/>
  </p:transition>
  <p:timing>
    <p:tnLst>
      <p:par>
        <p:cTn id="1" dur="indefinite" restart="never" nodeType="tmRoot"/>
      </p:par>
    </p:tnLst>
  </p:timing>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3.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2.png"/><Relationship Id="rId1" Type="http://schemas.openxmlformats.org/officeDocument/2006/relationships/slideLayout" Target="../slideLayouts/slideLayout3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5.pn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6.png"/><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 Target="slide6.xml"/><Relationship Id="rId7" Type="http://schemas.openxmlformats.org/officeDocument/2006/relationships/slide" Target="slide11.xml"/><Relationship Id="rId2" Type="http://schemas.openxmlformats.org/officeDocument/2006/relationships/image" Target="../media/image10.jpeg"/><Relationship Id="rId1" Type="http://schemas.openxmlformats.org/officeDocument/2006/relationships/slideLayout" Target="../slideLayouts/slideLayout68.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4.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1.png"/><Relationship Id="rId1" Type="http://schemas.openxmlformats.org/officeDocument/2006/relationships/slideLayout" Target="../slideLayouts/slideLayout26.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4.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4.png"/><Relationship Id="rId1" Type="http://schemas.openxmlformats.org/officeDocument/2006/relationships/slideLayout" Target="../slideLayouts/slideLayout48.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4.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slide" Target="slide13.xml"/><Relationship Id="rId12"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68.xml"/><Relationship Id="rId6" Type="http://schemas.openxmlformats.org/officeDocument/2006/relationships/slide" Target="slide12.xml"/><Relationship Id="rId11" Type="http://schemas.openxmlformats.org/officeDocument/2006/relationships/slide" Target="slide47.xml"/><Relationship Id="rId5" Type="http://schemas.openxmlformats.org/officeDocument/2006/relationships/image" Target="../media/image15.png"/><Relationship Id="rId10" Type="http://schemas.openxmlformats.org/officeDocument/2006/relationships/slide" Target="slide45.xml"/><Relationship Id="rId4" Type="http://schemas.openxmlformats.org/officeDocument/2006/relationships/image" Target="../media/image14.png"/><Relationship Id="rId9"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4.pn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5.pn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4.png"/><Relationship Id="rId1" Type="http://schemas.openxmlformats.org/officeDocument/2006/relationships/slideLayout" Target="../slideLayouts/slideLayout48.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6.png"/><Relationship Id="rId1" Type="http://schemas.openxmlformats.org/officeDocument/2006/relationships/slideLayout" Target="../slideLayouts/slideLayout48.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3.png"/><Relationship Id="rId2" Type="http://schemas.openxmlformats.org/officeDocument/2006/relationships/image" Target="../media/image47.png"/><Relationship Id="rId1" Type="http://schemas.openxmlformats.org/officeDocument/2006/relationships/slideLayout" Target="../slideLayouts/slideLayout59.xml"/><Relationship Id="rId6" Type="http://schemas.openxmlformats.org/officeDocument/2006/relationships/slide" Target="slide5.xml"/><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17.xml"/><Relationship Id="rId7" Type="http://schemas.openxmlformats.org/officeDocument/2006/relationships/slide" Target="slide21.xml"/><Relationship Id="rId2" Type="http://schemas.openxmlformats.org/officeDocument/2006/relationships/slide" Target="slide26.xml"/><Relationship Id="rId1" Type="http://schemas.openxmlformats.org/officeDocument/2006/relationships/slideLayout" Target="../slideLayouts/slideLayout68.xml"/><Relationship Id="rId6" Type="http://schemas.openxmlformats.org/officeDocument/2006/relationships/slide" Target="slide27.xml"/><Relationship Id="rId5" Type="http://schemas.openxmlformats.org/officeDocument/2006/relationships/slide" Target="slide47.xml"/><Relationship Id="rId4" Type="http://schemas.openxmlformats.org/officeDocument/2006/relationships/slide" Target="slide18.xml"/><Relationship Id="rId9" Type="http://schemas.openxmlformats.org/officeDocument/2006/relationships/image" Target="../media/image17.jpeg"/></Relationships>
</file>

<file path=ppt/slides/_rels/slide4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1.png"/><Relationship Id="rId1" Type="http://schemas.openxmlformats.org/officeDocument/2006/relationships/slideLayout" Target="../slideLayouts/slideLayout59.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2.png"/><Relationship Id="rId1" Type="http://schemas.openxmlformats.org/officeDocument/2006/relationships/slideLayout" Target="../slideLayouts/slideLayout59.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2.xml"/><Relationship Id="rId1" Type="http://schemas.openxmlformats.org/officeDocument/2006/relationships/slideLayout" Target="../slideLayouts/slideLayout48.xml"/><Relationship Id="rId5" Type="http://schemas.openxmlformats.org/officeDocument/2006/relationships/image" Target="../media/image43.png"/><Relationship Id="rId4" Type="http://schemas.openxmlformats.org/officeDocument/2006/relationships/slide" Target="slide5.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3.png"/><Relationship Id="rId1" Type="http://schemas.openxmlformats.org/officeDocument/2006/relationships/slideLayout" Target="../slideLayouts/slideLayout7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4.png"/><Relationship Id="rId1" Type="http://schemas.openxmlformats.org/officeDocument/2006/relationships/slideLayout" Target="../slideLayouts/slideLayout70.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4.png"/><Relationship Id="rId1" Type="http://schemas.openxmlformats.org/officeDocument/2006/relationships/slideLayout" Target="../slideLayouts/slideLayout70.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4.png"/><Relationship Id="rId1" Type="http://schemas.openxmlformats.org/officeDocument/2006/relationships/slideLayout" Target="../slideLayouts/slideLayout70.xml"/><Relationship Id="rId6" Type="http://schemas.openxmlformats.org/officeDocument/2006/relationships/image" Target="../media/image55.png"/><Relationship Id="rId5" Type="http://schemas.openxmlformats.org/officeDocument/2006/relationships/slide" Target="slide50.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43.xml"/><Relationship Id="rId18" Type="http://schemas.openxmlformats.org/officeDocument/2006/relationships/slide" Target="slide4.xml"/><Relationship Id="rId3" Type="http://schemas.openxmlformats.org/officeDocument/2006/relationships/image" Target="../media/image19.jpeg"/><Relationship Id="rId7" Type="http://schemas.openxmlformats.org/officeDocument/2006/relationships/image" Target="../media/image8.jpeg"/><Relationship Id="rId12" Type="http://schemas.openxmlformats.org/officeDocument/2006/relationships/slide" Target="slide41.xml"/><Relationship Id="rId17" Type="http://schemas.openxmlformats.org/officeDocument/2006/relationships/image" Target="../media/image23.png"/><Relationship Id="rId2" Type="http://schemas.openxmlformats.org/officeDocument/2006/relationships/image" Target="../media/image18.jpeg"/><Relationship Id="rId16" Type="http://schemas.openxmlformats.org/officeDocument/2006/relationships/slide" Target="slide3.xml"/><Relationship Id="rId1" Type="http://schemas.openxmlformats.org/officeDocument/2006/relationships/slideLayout" Target="../slideLayouts/slideLayout68.xml"/><Relationship Id="rId6" Type="http://schemas.openxmlformats.org/officeDocument/2006/relationships/image" Target="../media/image22.jpeg"/><Relationship Id="rId11" Type="http://schemas.openxmlformats.org/officeDocument/2006/relationships/slide" Target="slide40.xml"/><Relationship Id="rId5" Type="http://schemas.openxmlformats.org/officeDocument/2006/relationships/image" Target="../media/image21.jpeg"/><Relationship Id="rId15" Type="http://schemas.openxmlformats.org/officeDocument/2006/relationships/image" Target="../media/image16.jpeg"/><Relationship Id="rId10" Type="http://schemas.openxmlformats.org/officeDocument/2006/relationships/slide" Target="slide37.xml"/><Relationship Id="rId19" Type="http://schemas.openxmlformats.org/officeDocument/2006/relationships/image" Target="../media/image24.png"/><Relationship Id="rId4" Type="http://schemas.openxmlformats.org/officeDocument/2006/relationships/image" Target="../media/image20.jpeg"/><Relationship Id="rId9" Type="http://schemas.openxmlformats.org/officeDocument/2006/relationships/slide" Target="slide33.xml"/><Relationship Id="rId14" Type="http://schemas.openxmlformats.org/officeDocument/2006/relationships/slide" Target="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6.jpeg"/><Relationship Id="rId2" Type="http://schemas.openxmlformats.org/officeDocument/2006/relationships/image" Target="../media/image25.gif"/><Relationship Id="rId1" Type="http://schemas.openxmlformats.org/officeDocument/2006/relationships/slideLayout" Target="../slideLayouts/slideLayout4.xml"/><Relationship Id="rId6" Type="http://schemas.openxmlformats.org/officeDocument/2006/relationships/slide" Target="slide2.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6.jpe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slide" Target="slide2.xml"/><Relationship Id="rId5" Type="http://schemas.openxmlformats.org/officeDocument/2006/relationships/image" Target="../media/image26.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itle 3"/>
          <p:cNvSpPr>
            <a:spLocks noGrp="1"/>
          </p:cNvSpPr>
          <p:nvPr>
            <p:ph type="ctrTitle"/>
          </p:nvPr>
        </p:nvSpPr>
        <p:spPr>
          <a:xfrm>
            <a:off x="642910" y="214291"/>
            <a:ext cx="7643866" cy="1285884"/>
          </a:xfrm>
        </p:spPr>
        <p:txBody>
          <a:bodyPr/>
          <a:lstStyle/>
          <a:p>
            <a:pPr algn="ctr"/>
            <a:r>
              <a:rPr lang="id-ID" b="1" dirty="0" smtClean="0">
                <a:solidFill>
                  <a:srgbClr val="FF0066"/>
                </a:solidFill>
                <a:latin typeface="Cambria Math" pitchFamily="18" charset="0"/>
                <a:ea typeface="Cambria Math" pitchFamily="18" charset="0"/>
              </a:rPr>
              <a:t>PROJECT UAS</a:t>
            </a:r>
            <a:endParaRPr lang="id-ID" b="1" dirty="0">
              <a:solidFill>
                <a:srgbClr val="FF0066"/>
              </a:solidFill>
              <a:latin typeface="Cambria Math" pitchFamily="18" charset="0"/>
              <a:ea typeface="Cambria Math" pitchFamily="18" charset="0"/>
            </a:endParaRPr>
          </a:p>
        </p:txBody>
      </p:sp>
      <p:sp>
        <p:nvSpPr>
          <p:cNvPr id="7" name="TextBox 6"/>
          <p:cNvSpPr txBox="1"/>
          <p:nvPr/>
        </p:nvSpPr>
        <p:spPr>
          <a:xfrm>
            <a:off x="642910" y="5500702"/>
            <a:ext cx="8072494" cy="830997"/>
          </a:xfrm>
          <a:prstGeom prst="rect">
            <a:avLst/>
          </a:prstGeom>
          <a:noFill/>
        </p:spPr>
        <p:txBody>
          <a:bodyPr wrap="square" rtlCol="0">
            <a:spAutoFit/>
          </a:bodyPr>
          <a:lstStyle/>
          <a:p>
            <a:pPr algn="ctr"/>
            <a:r>
              <a:rPr lang="id-ID" sz="2400" dirty="0" smtClean="0">
                <a:solidFill>
                  <a:schemeClr val="bg1"/>
                </a:solidFill>
              </a:rPr>
              <a:t>DIRECTED BY </a:t>
            </a:r>
            <a:r>
              <a:rPr lang="id-ID" sz="2000" dirty="0" smtClean="0">
                <a:solidFill>
                  <a:schemeClr val="bg1"/>
                </a:solidFill>
              </a:rPr>
              <a:t>RISYHIYANI’AISYI</a:t>
            </a:r>
            <a:r>
              <a:rPr lang="id-ID" sz="2400" dirty="0" smtClean="0">
                <a:solidFill>
                  <a:schemeClr val="bg1"/>
                </a:solidFill>
              </a:rPr>
              <a:t> SPONSORED BY </a:t>
            </a:r>
            <a:r>
              <a:rPr lang="id-ID" sz="2000" dirty="0" smtClean="0">
                <a:solidFill>
                  <a:schemeClr val="bg1"/>
                </a:solidFill>
              </a:rPr>
              <a:t>MICROSOFT WORD</a:t>
            </a:r>
            <a:r>
              <a:rPr lang="id-ID" sz="2400" dirty="0" smtClean="0">
                <a:solidFill>
                  <a:schemeClr val="bg1"/>
                </a:solidFill>
              </a:rPr>
              <a:t> INSPIRATED BY </a:t>
            </a:r>
            <a:r>
              <a:rPr lang="id-ID" sz="2000" dirty="0" smtClean="0">
                <a:solidFill>
                  <a:schemeClr val="bg1"/>
                </a:solidFill>
              </a:rPr>
              <a:t>BAPAK ENDY ALIM MT , MATHEMATIC 3H</a:t>
            </a:r>
            <a:endParaRPr lang="id-ID" sz="2000" dirty="0">
              <a:solidFill>
                <a:schemeClr val="bg1"/>
              </a:solidFill>
            </a:endParaRPr>
          </a:p>
        </p:txBody>
      </p:sp>
      <p:pic>
        <p:nvPicPr>
          <p:cNvPr id="9" name="Picture 8" descr="3.jpg"/>
          <p:cNvPicPr>
            <a:picLocks noChangeAspect="1"/>
          </p:cNvPicPr>
          <p:nvPr/>
        </p:nvPicPr>
        <p:blipFill>
          <a:blip r:embed="rId3"/>
          <a:stretch>
            <a:fillRect/>
          </a:stretch>
        </p:blipFill>
        <p:spPr>
          <a:xfrm rot="551794">
            <a:off x="3071802" y="1714488"/>
            <a:ext cx="2642598" cy="3286132"/>
          </a:xfrm>
          <a:prstGeom prst="rect">
            <a:avLst/>
          </a:prstGeom>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Mengakhiri Microsoft Word</a:t>
            </a:r>
            <a:endParaRPr lang="id-ID" dirty="0"/>
          </a:p>
        </p:txBody>
      </p:sp>
      <p:sp>
        <p:nvSpPr>
          <p:cNvPr id="3" name="Content Placeholder 2"/>
          <p:cNvSpPr>
            <a:spLocks noGrp="1"/>
          </p:cNvSpPr>
          <p:nvPr>
            <p:ph sz="half" idx="1"/>
          </p:nvPr>
        </p:nvSpPr>
        <p:spPr>
          <a:xfrm>
            <a:off x="428596" y="1428736"/>
            <a:ext cx="8286808" cy="4857784"/>
          </a:xfrm>
        </p:spPr>
        <p:txBody>
          <a:bodyPr>
            <a:noAutofit/>
          </a:bodyPr>
          <a:lstStyle/>
          <a:p>
            <a:pPr algn="just">
              <a:buNone/>
            </a:pPr>
            <a:r>
              <a:rPr lang="id-ID" sz="1600" dirty="0" smtClean="0"/>
              <a:t>	</a:t>
            </a:r>
            <a:r>
              <a:rPr lang="id-ID" sz="2000" dirty="0" smtClean="0"/>
              <a:t>Jika Anda telah selesai bekerja dengan Word 2000, Anda dapat mengakhirinya dengan menggunakan langkah berikut ;  </a:t>
            </a:r>
          </a:p>
          <a:p>
            <a:pPr marL="514350" indent="-514350" algn="just">
              <a:buFont typeface="+mj-lt"/>
              <a:buAutoNum type="arabicPeriod"/>
            </a:pPr>
            <a:r>
              <a:rPr lang="id-ID" sz="2000" dirty="0" smtClean="0"/>
              <a:t>Simpan terlebih dahulu lembar kerja Anda.  </a:t>
            </a:r>
          </a:p>
          <a:p>
            <a:pPr marL="514350" indent="-514350" algn="just">
              <a:buFont typeface="+mj-lt"/>
              <a:buAutoNum type="arabicPeriod"/>
            </a:pPr>
            <a:r>
              <a:rPr lang="id-ID" sz="2000" dirty="0" smtClean="0"/>
              <a:t>Kemudian pilih salah satu langkah untuk mengakhiri penggunaan  Word 2000 berikut ini ;  </a:t>
            </a:r>
          </a:p>
          <a:p>
            <a:pPr marL="514350" indent="-514350" algn="just">
              <a:buNone/>
            </a:pPr>
            <a:r>
              <a:rPr lang="id-ID" sz="2000" dirty="0" smtClean="0"/>
              <a:t>	• Pilih dan klik File, Exit, atau  </a:t>
            </a:r>
          </a:p>
          <a:p>
            <a:pPr marL="514350" indent="-514350" algn="just">
              <a:buNone/>
            </a:pPr>
            <a:r>
              <a:rPr lang="id-ID" sz="2000" dirty="0" smtClean="0"/>
              <a:t>	• Klil tombol Close (X) yang berada pada pojok kanan atas jendela Word, atau  </a:t>
            </a:r>
          </a:p>
          <a:p>
            <a:pPr marL="514350" indent="-514350" algn="just">
              <a:buNone/>
            </a:pPr>
            <a:r>
              <a:rPr lang="id-ID" sz="2000" dirty="0" smtClean="0"/>
              <a:t>	• Klik ganda icon kontrol menu yang berada pada pojok kiri atas jendela, atau  </a:t>
            </a:r>
          </a:p>
          <a:p>
            <a:pPr marL="514350" indent="-514350" algn="just">
              <a:buNone/>
            </a:pPr>
            <a:r>
              <a:rPr lang="id-ID" sz="2000" dirty="0" smtClean="0"/>
              <a:t>	• Tekan tombol Alt+F4  </a:t>
            </a:r>
          </a:p>
          <a:p>
            <a:pPr marL="514350" indent="-514350" algn="just">
              <a:buNone/>
            </a:pPr>
            <a:r>
              <a:rPr lang="id-ID" sz="2000" dirty="0" smtClean="0"/>
              <a:t>3. 	Tunggu sampai jendela Word 2000 ditutup.</a:t>
            </a:r>
            <a:endParaRPr lang="id-ID" sz="2000" dirty="0"/>
          </a:p>
        </p:txBody>
      </p:sp>
      <p:pic>
        <p:nvPicPr>
          <p:cNvPr id="6" name="Picture 5" descr="HOME.jpg">
            <a:hlinkClick r:id="rId2" action="ppaction://hlinksldjump"/>
          </p:cNvPr>
          <p:cNvPicPr>
            <a:picLocks noChangeAspect="1"/>
          </p:cNvPicPr>
          <p:nvPr/>
        </p:nvPicPr>
        <p:blipFill>
          <a:blip r:embed="rId3" cstate="print"/>
          <a:stretch>
            <a:fillRect/>
          </a:stretch>
        </p:blipFill>
        <p:spPr>
          <a:xfrm rot="20459156">
            <a:off x="7665521" y="6102004"/>
            <a:ext cx="613625" cy="674435"/>
          </a:xfrm>
          <a:prstGeom prst="rect">
            <a:avLst/>
          </a:prstGeom>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across)">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heckerboard(across)">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heckerboard(across)">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Bekerja dengan Ms.Word</a:t>
            </a:r>
            <a:endParaRPr lang="id-ID" dirty="0"/>
          </a:p>
        </p:txBody>
      </p:sp>
      <p:sp>
        <p:nvSpPr>
          <p:cNvPr id="3" name="Content Placeholder 2"/>
          <p:cNvSpPr>
            <a:spLocks noGrp="1"/>
          </p:cNvSpPr>
          <p:nvPr>
            <p:ph sz="half" idx="1"/>
          </p:nvPr>
        </p:nvSpPr>
        <p:spPr>
          <a:xfrm>
            <a:off x="457200" y="1600200"/>
            <a:ext cx="8115328" cy="4686320"/>
          </a:xfrm>
        </p:spPr>
        <p:txBody>
          <a:bodyPr>
            <a:normAutofit fontScale="47500" lnSpcReduction="20000"/>
          </a:bodyPr>
          <a:lstStyle/>
          <a:p>
            <a:pPr algn="just">
              <a:buNone/>
            </a:pPr>
            <a:r>
              <a:rPr lang="id-ID" sz="4300" dirty="0" smtClean="0"/>
              <a:t>	Sewaktu kita mengaktifkan program Word 2000 otomatis dibuka lembar kerja baru dengan nama document1. Untuk merubah nama ini dapat dilakukan pada saat penyimpanan lembar kerja ini. Lalu bagaimana caranya membuka lembar kerja baru ? kita ingin mengerjakan tugas dahulu baru mengerjakan dokumen ‘Promosi.doc’. caranya untuk membuka lembar kerja baru ini  ada dua cara yaitu:</a:t>
            </a:r>
          </a:p>
          <a:p>
            <a:pPr>
              <a:buNone/>
            </a:pPr>
            <a:r>
              <a:rPr lang="id-ID" sz="4300" dirty="0" smtClean="0"/>
              <a:t>	</a:t>
            </a:r>
          </a:p>
          <a:p>
            <a:pPr>
              <a:buNone/>
            </a:pPr>
            <a:r>
              <a:rPr lang="id-ID" sz="4300" dirty="0" smtClean="0"/>
              <a:t>1. Mengaktifkan Word 2000 dari menu Start (lihat sub menu memulai Word 2000 diatas). Jika cara ini kita pilih  berarti kita mengaktifkan 2 layar Word 2000 dengan nama yang berbeda. Atau dengan cara  </a:t>
            </a:r>
          </a:p>
          <a:p>
            <a:pPr>
              <a:buNone/>
            </a:pPr>
            <a:r>
              <a:rPr lang="id-ID" sz="4300" dirty="0" smtClean="0"/>
              <a:t>	</a:t>
            </a:r>
          </a:p>
          <a:p>
            <a:pPr>
              <a:buNone/>
            </a:pPr>
            <a:r>
              <a:rPr lang="id-ID" sz="4300" dirty="0" smtClean="0"/>
              <a:t>2. Meng-klik menu File lalu pilih dan klik New, (atau langsung meng-klik icon new dengan lambang selembar kertas  , maka akan muncul layar  </a:t>
            </a:r>
          </a:p>
          <a:p>
            <a:endParaRPr lang="id-ID" sz="4300" dirty="0"/>
          </a:p>
        </p:txBody>
      </p:sp>
      <p:pic>
        <p:nvPicPr>
          <p:cNvPr id="7" name="Picture 3">
            <a:hlinkClick r:id="rId2" action="ppaction://hlinksldjump"/>
          </p:cNvPr>
          <p:cNvPicPr>
            <a:picLocks noChangeAspect="1" noChangeArrowheads="1"/>
          </p:cNvPicPr>
          <p:nvPr/>
        </p:nvPicPr>
        <p:blipFill>
          <a:blip r:embed="rId3"/>
          <a:srcRect/>
          <a:stretch>
            <a:fillRect/>
          </a:stretch>
        </p:blipFill>
        <p:spPr bwMode="auto">
          <a:xfrm rot="20091026">
            <a:off x="7323881" y="6201926"/>
            <a:ext cx="655516" cy="542496"/>
          </a:xfrm>
          <a:prstGeom prst="rect">
            <a:avLst/>
          </a:prstGeom>
          <a:noFill/>
          <a:ln w="9525">
            <a:noFill/>
            <a:miter lim="800000"/>
            <a:headEnd/>
            <a:tailEnd/>
          </a:ln>
          <a:effectLst/>
        </p:spPr>
      </p:pic>
      <p:pic>
        <p:nvPicPr>
          <p:cNvPr id="8" name="Picture 7" descr="HOME.jpg">
            <a:hlinkClick r:id="rId4" action="ppaction://hlinksldjump"/>
          </p:cNvPr>
          <p:cNvPicPr>
            <a:picLocks noChangeAspect="1"/>
          </p:cNvPicPr>
          <p:nvPr/>
        </p:nvPicPr>
        <p:blipFill>
          <a:blip r:embed="rId5" cstate="print"/>
          <a:stretch>
            <a:fillRect/>
          </a:stretch>
        </p:blipFill>
        <p:spPr>
          <a:xfrm rot="20459156">
            <a:off x="8094149" y="6102004"/>
            <a:ext cx="613625" cy="674435"/>
          </a:xfrm>
          <a:prstGeom prst="rect">
            <a:avLst/>
          </a:prstGeom>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Membuat dokumen baru</a:t>
            </a:r>
            <a:endParaRPr lang="id-ID" dirty="0"/>
          </a:p>
        </p:txBody>
      </p:sp>
      <p:sp>
        <p:nvSpPr>
          <p:cNvPr id="3" name="Content Placeholder 2"/>
          <p:cNvSpPr>
            <a:spLocks noGrp="1"/>
          </p:cNvSpPr>
          <p:nvPr>
            <p:ph sz="half" idx="1"/>
          </p:nvPr>
        </p:nvSpPr>
        <p:spPr/>
        <p:txBody>
          <a:bodyPr>
            <a:normAutofit fontScale="92500" lnSpcReduction="20000"/>
          </a:bodyPr>
          <a:lstStyle/>
          <a:p>
            <a:r>
              <a:rPr lang="id-ID" dirty="0" smtClean="0"/>
              <a:t>Membuat Dokumen Baru pada kotak dialog New pilih tab general dan klik Blank Document lalu klik OK.  </a:t>
            </a:r>
          </a:p>
          <a:p>
            <a:pPr algn="just"/>
            <a:r>
              <a:rPr lang="id-ID" dirty="0" smtClean="0"/>
              <a:t>Pada layar ini kita jugadapat membuka berbagai format surat, memo, web pages dan lain sebagainya. Untuk melihat masing-masingnya kita tinggal meng-klik jenis format yang diinginkan  yang terletak sejajar dengan tab general.  </a:t>
            </a:r>
          </a:p>
          <a:p>
            <a:endParaRPr lang="id-ID" dirty="0"/>
          </a:p>
        </p:txBody>
      </p:sp>
      <p:pic>
        <p:nvPicPr>
          <p:cNvPr id="5" name="Content Placeholder 4" descr="membuat dokumen baru.png"/>
          <p:cNvPicPr>
            <a:picLocks noGrp="1" noChangeAspect="1"/>
          </p:cNvPicPr>
          <p:nvPr>
            <p:ph sz="half" idx="2"/>
          </p:nvPr>
        </p:nvPicPr>
        <p:blipFill>
          <a:blip r:embed="rId2"/>
          <a:stretch>
            <a:fillRect/>
          </a:stretch>
        </p:blipFill>
        <p:spPr>
          <a:xfrm>
            <a:off x="4648200" y="1714488"/>
            <a:ext cx="4038600" cy="4429156"/>
          </a:xfrm>
        </p:spPr>
      </p:pic>
      <p:pic>
        <p:nvPicPr>
          <p:cNvPr id="6" name="Picture 3">
            <a:hlinkClick r:id="rId3" action="ppaction://hlinksldjump"/>
          </p:cNvPr>
          <p:cNvPicPr>
            <a:picLocks noChangeAspect="1" noChangeArrowheads="1"/>
          </p:cNvPicPr>
          <p:nvPr/>
        </p:nvPicPr>
        <p:blipFill>
          <a:blip r:embed="rId4"/>
          <a:srcRect/>
          <a:stretch>
            <a:fillRect/>
          </a:stretch>
        </p:blipFill>
        <p:spPr bwMode="auto">
          <a:xfrm rot="20091026">
            <a:off x="7323881" y="6201926"/>
            <a:ext cx="655516" cy="542496"/>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Insertion Point</a:t>
            </a:r>
            <a:endParaRPr lang="id-ID" dirty="0"/>
          </a:p>
        </p:txBody>
      </p:sp>
      <p:sp>
        <p:nvSpPr>
          <p:cNvPr id="3" name="Content Placeholder 2"/>
          <p:cNvSpPr>
            <a:spLocks noGrp="1"/>
          </p:cNvSpPr>
          <p:nvPr>
            <p:ph sz="half" idx="1"/>
          </p:nvPr>
        </p:nvSpPr>
        <p:spPr>
          <a:xfrm>
            <a:off x="457200" y="1524000"/>
            <a:ext cx="4257676" cy="5048272"/>
          </a:xfrm>
        </p:spPr>
        <p:txBody>
          <a:bodyPr>
            <a:normAutofit fontScale="40000" lnSpcReduction="20000"/>
          </a:bodyPr>
          <a:lstStyle/>
          <a:p>
            <a:pPr algn="just">
              <a:buNone/>
            </a:pPr>
            <a:r>
              <a:rPr lang="id-ID" dirty="0" smtClean="0"/>
              <a:t>	</a:t>
            </a:r>
            <a:r>
              <a:rPr lang="en-US" sz="5100" dirty="0" smtClean="0">
                <a:latin typeface="Calibri" pitchFamily="34" charset="0"/>
                <a:cs typeface="Calibri" pitchFamily="34" charset="0"/>
              </a:rPr>
              <a:t>Insertion point </a:t>
            </a:r>
            <a:r>
              <a:rPr lang="en-US" sz="5100" dirty="0" err="1" smtClean="0">
                <a:latin typeface="Calibri" pitchFamily="34" charset="0"/>
                <a:cs typeface="Calibri" pitchFamily="34" charset="0"/>
              </a:rPr>
              <a:t>sama</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dengan</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kursor</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perbedaanya</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terletak</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bentuknya</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Kalau</a:t>
            </a:r>
            <a:r>
              <a:rPr lang="id-ID" sz="5100" dirty="0" smtClean="0">
                <a:latin typeface="Calibri" pitchFamily="34" charset="0"/>
                <a:cs typeface="Calibri" pitchFamily="34" charset="0"/>
              </a:rPr>
              <a:t> </a:t>
            </a:r>
            <a:r>
              <a:rPr lang="en-US" sz="5100" dirty="0" smtClean="0">
                <a:latin typeface="Calibri" pitchFamily="34" charset="0"/>
                <a:cs typeface="Calibri" pitchFamily="34" charset="0"/>
              </a:rPr>
              <a:t>insertion point </a:t>
            </a:r>
            <a:r>
              <a:rPr lang="en-US" sz="5100" dirty="0" err="1" smtClean="0">
                <a:latin typeface="Calibri" pitchFamily="34" charset="0"/>
                <a:cs typeface="Calibri" pitchFamily="34" charset="0"/>
              </a:rPr>
              <a:t>berupa</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garis</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tegak</a:t>
            </a:r>
            <a:r>
              <a:rPr lang="en-US" sz="5100" dirty="0" smtClean="0">
                <a:latin typeface="Calibri" pitchFamily="34" charset="0"/>
                <a:cs typeface="Calibri" pitchFamily="34" charset="0"/>
              </a:rPr>
              <a:t> (I) yang </a:t>
            </a:r>
            <a:r>
              <a:rPr lang="en-US" sz="5100" dirty="0" err="1" smtClean="0">
                <a:latin typeface="Calibri" pitchFamily="34" charset="0"/>
                <a:cs typeface="Calibri" pitchFamily="34" charset="0"/>
              </a:rPr>
              <a:t>berkedip-kedip</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terdapat</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pada</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aplikasi</a:t>
            </a:r>
            <a:r>
              <a:rPr lang="id-ID" sz="5100" dirty="0" smtClean="0">
                <a:latin typeface="Calibri" pitchFamily="34" charset="0"/>
                <a:cs typeface="Calibri" pitchFamily="34" charset="0"/>
              </a:rPr>
              <a:t> </a:t>
            </a:r>
            <a:r>
              <a:rPr lang="en-US" sz="5100" dirty="0" smtClean="0">
                <a:latin typeface="Calibri" pitchFamily="34" charset="0"/>
                <a:cs typeface="Calibri" pitchFamily="34" charset="0"/>
              </a:rPr>
              <a:t>windows </a:t>
            </a:r>
            <a:r>
              <a:rPr lang="en-US" sz="5100" dirty="0" err="1" smtClean="0">
                <a:latin typeface="Calibri" pitchFamily="34" charset="0"/>
                <a:cs typeface="Calibri" pitchFamily="34" charset="0"/>
              </a:rPr>
              <a:t>sedangkan</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kursor</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adalah</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garis</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rebah</a:t>
            </a:r>
            <a:r>
              <a:rPr lang="en-US" sz="5100" dirty="0" smtClean="0">
                <a:latin typeface="Calibri" pitchFamily="34" charset="0"/>
                <a:cs typeface="Calibri" pitchFamily="34" charset="0"/>
              </a:rPr>
              <a:t> (-) yang </a:t>
            </a:r>
            <a:r>
              <a:rPr lang="en-US" sz="5100" dirty="0" err="1" smtClean="0">
                <a:latin typeface="Calibri" pitchFamily="34" charset="0"/>
                <a:cs typeface="Calibri" pitchFamily="34" charset="0"/>
              </a:rPr>
              <a:t>berkedip-kedip</a:t>
            </a:r>
            <a:r>
              <a:rPr lang="en-US" sz="5100" dirty="0" smtClean="0">
                <a:latin typeface="Calibri" pitchFamily="34" charset="0"/>
                <a:cs typeface="Calibri" pitchFamily="34" charset="0"/>
              </a:rPr>
              <a:t> yang </a:t>
            </a:r>
            <a:r>
              <a:rPr lang="en-US" sz="5100" dirty="0" err="1" smtClean="0">
                <a:latin typeface="Calibri" pitchFamily="34" charset="0"/>
                <a:cs typeface="Calibri" pitchFamily="34" charset="0"/>
              </a:rPr>
              <a:t>terdapat</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pada</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aplikasi</a:t>
            </a:r>
            <a:r>
              <a:rPr lang="en-US" sz="5100" dirty="0" smtClean="0">
                <a:latin typeface="Calibri" pitchFamily="34" charset="0"/>
                <a:cs typeface="Calibri" pitchFamily="34" charset="0"/>
              </a:rPr>
              <a:t>   DOS.  Insertion  point  </a:t>
            </a:r>
            <a:r>
              <a:rPr lang="en-US" sz="5100" dirty="0" err="1" smtClean="0">
                <a:latin typeface="Calibri" pitchFamily="34" charset="0"/>
                <a:cs typeface="Calibri" pitchFamily="34" charset="0"/>
              </a:rPr>
              <a:t>berfungsi</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sebagai</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penunjuk</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lokasi</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tempat</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memulai</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pengetikan</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atau</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menandai</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teks</a:t>
            </a:r>
            <a:r>
              <a:rPr lang="en-US" sz="5100" dirty="0" smtClean="0">
                <a:latin typeface="Calibri" pitchFamily="34" charset="0"/>
                <a:cs typeface="Calibri" pitchFamily="34" charset="0"/>
              </a:rPr>
              <a:t>. Agar </a:t>
            </a:r>
            <a:r>
              <a:rPr lang="en-US" sz="5100" dirty="0" err="1" smtClean="0">
                <a:latin typeface="Calibri" pitchFamily="34" charset="0"/>
                <a:cs typeface="Calibri" pitchFamily="34" charset="0"/>
              </a:rPr>
              <a:t>kita</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bergerak</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dengan</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cepat</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dalam</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suatu</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dokumen</a:t>
            </a:r>
            <a:r>
              <a:rPr lang="en-US" sz="5100" dirty="0" smtClean="0">
                <a:latin typeface="Calibri" pitchFamily="34" charset="0"/>
                <a:cs typeface="Calibri" pitchFamily="34" charset="0"/>
              </a:rPr>
              <a:t> yang </a:t>
            </a:r>
            <a:r>
              <a:rPr lang="en-US" sz="5100" dirty="0" err="1" smtClean="0">
                <a:latin typeface="Calibri" pitchFamily="34" charset="0"/>
                <a:cs typeface="Calibri" pitchFamily="34" charset="0"/>
              </a:rPr>
              <a:t>besar</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maka</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kita</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harus</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tahu</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apa</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saja</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perintah</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untuk</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menggeser</a:t>
            </a:r>
            <a:r>
              <a:rPr lang="en-US" sz="5100" dirty="0" smtClean="0">
                <a:latin typeface="Calibri" pitchFamily="34" charset="0"/>
                <a:cs typeface="Calibri" pitchFamily="34" charset="0"/>
              </a:rPr>
              <a:t> insertion </a:t>
            </a:r>
            <a:r>
              <a:rPr lang="en-US" sz="5100" dirty="0" err="1" smtClean="0">
                <a:latin typeface="Calibri" pitchFamily="34" charset="0"/>
                <a:cs typeface="Calibri" pitchFamily="34" charset="0"/>
              </a:rPr>
              <a:t>poin</a:t>
            </a:r>
            <a:r>
              <a:rPr lang="en-US" sz="5100" dirty="0" smtClean="0">
                <a:latin typeface="Calibri" pitchFamily="34" charset="0"/>
                <a:cs typeface="Calibri" pitchFamily="34" charset="0"/>
              </a:rPr>
              <a:t> </a:t>
            </a:r>
            <a:r>
              <a:rPr lang="en-US" sz="5100" dirty="0" err="1" smtClean="0">
                <a:latin typeface="Calibri" pitchFamily="34" charset="0"/>
                <a:cs typeface="Calibri" pitchFamily="34" charset="0"/>
              </a:rPr>
              <a:t>ini</a:t>
            </a:r>
            <a:r>
              <a:rPr lang="en-US" sz="5100" dirty="0" smtClean="0">
                <a:latin typeface="Calibri" pitchFamily="34" charset="0"/>
                <a:cs typeface="Calibri" pitchFamily="34" charset="0"/>
              </a:rPr>
              <a:t>.</a:t>
            </a:r>
            <a:endParaRPr lang="id-ID" sz="5100" dirty="0" smtClean="0">
              <a:latin typeface="Calibri" pitchFamily="34" charset="0"/>
              <a:cs typeface="Calibri" pitchFamily="34" charset="0"/>
            </a:endParaRPr>
          </a:p>
          <a:p>
            <a:pPr>
              <a:buNone/>
            </a:pPr>
            <a:r>
              <a:rPr lang="id-ID" sz="4200" dirty="0" smtClean="0"/>
              <a:t>	</a:t>
            </a:r>
            <a:endParaRPr lang="id-ID" sz="4200" dirty="0"/>
          </a:p>
        </p:txBody>
      </p:sp>
      <p:pic>
        <p:nvPicPr>
          <p:cNvPr id="5" name="Content Placeholder 4" descr="tabel menggeser kursor.png"/>
          <p:cNvPicPr>
            <a:picLocks noGrp="1" noChangeAspect="1"/>
          </p:cNvPicPr>
          <p:nvPr>
            <p:ph sz="half" idx="2"/>
          </p:nvPr>
        </p:nvPicPr>
        <p:blipFill>
          <a:blip r:embed="rId2"/>
          <a:stretch>
            <a:fillRect/>
          </a:stretch>
        </p:blipFill>
        <p:spPr>
          <a:xfrm>
            <a:off x="5214942" y="1714488"/>
            <a:ext cx="3492496" cy="4286280"/>
          </a:xfrm>
        </p:spPr>
      </p:pic>
      <p:pic>
        <p:nvPicPr>
          <p:cNvPr id="8" name="Picture 2">
            <a:hlinkClick r:id="" action="ppaction://hlinkshowjump?jump=nextslide"/>
          </p:cNvPr>
          <p:cNvPicPr>
            <a:picLocks noChangeAspect="1" noChangeArrowheads="1"/>
          </p:cNvPicPr>
          <p:nvPr/>
        </p:nvPicPr>
        <p:blipFill>
          <a:blip r:embed="rId3"/>
          <a:srcRect/>
          <a:stretch>
            <a:fillRect/>
          </a:stretch>
        </p:blipFill>
        <p:spPr bwMode="auto">
          <a:xfrm>
            <a:off x="3929058" y="6072206"/>
            <a:ext cx="647700" cy="5429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edg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Langkah Menggeser Insertion Point</a:t>
            </a:r>
            <a:endParaRPr lang="id-ID" dirty="0"/>
          </a:p>
        </p:txBody>
      </p:sp>
      <p:sp>
        <p:nvSpPr>
          <p:cNvPr id="3" name="Content Placeholder 2"/>
          <p:cNvSpPr>
            <a:spLocks noGrp="1"/>
          </p:cNvSpPr>
          <p:nvPr>
            <p:ph sz="half" idx="1"/>
          </p:nvPr>
        </p:nvSpPr>
        <p:spPr/>
        <p:txBody>
          <a:bodyPr>
            <a:normAutofit fontScale="77500" lnSpcReduction="20000"/>
          </a:bodyPr>
          <a:lstStyle/>
          <a:p>
            <a:pPr algn="just">
              <a:buNone/>
            </a:pPr>
            <a:r>
              <a:rPr lang="id-ID" dirty="0" smtClean="0"/>
              <a:t>.  Cara paling cepat adalah dgn :</a:t>
            </a:r>
          </a:p>
          <a:p>
            <a:pPr algn="just">
              <a:buNone/>
            </a:pPr>
            <a:r>
              <a:rPr lang="id-ID" dirty="0" smtClean="0"/>
              <a:t>1. Klik menu Edit  </a:t>
            </a:r>
          </a:p>
          <a:p>
            <a:pPr algn="just">
              <a:buNone/>
            </a:pPr>
            <a:r>
              <a:rPr lang="id-ID" dirty="0" smtClean="0"/>
              <a:t>2. Pilih dan Klik Submenu Go To  </a:t>
            </a:r>
          </a:p>
          <a:p>
            <a:pPr algn="just">
              <a:buNone/>
            </a:pPr>
            <a:r>
              <a:rPr lang="id-ID" dirty="0" smtClean="0"/>
              <a:t>3. Maka akan tampil jendela Find and Replace,seperti Jendela Find and Replace  </a:t>
            </a:r>
          </a:p>
          <a:p>
            <a:pPr algn="just">
              <a:buNone/>
            </a:pPr>
            <a:r>
              <a:rPr lang="id-ID" dirty="0" smtClean="0"/>
              <a:t>4. Pada kotak pilihan go to what, kita dapat menentukan jenis pemindahan yang diinginkan. Misalkan kita klik Line  </a:t>
            </a:r>
          </a:p>
          <a:p>
            <a:pPr algn="just">
              <a:buNone/>
            </a:pPr>
            <a:r>
              <a:rPr lang="id-ID" dirty="0" smtClean="0"/>
              <a:t>5. Pada Enter line number kita isikan 20, lalu klik go to  </a:t>
            </a:r>
          </a:p>
          <a:p>
            <a:pPr algn="just">
              <a:buNone/>
            </a:pPr>
            <a:r>
              <a:rPr lang="id-ID" dirty="0" smtClean="0"/>
              <a:t>6. Maka insertion point sekarang berada pada baris ke 20.</a:t>
            </a:r>
          </a:p>
          <a:p>
            <a:endParaRPr lang="id-ID" dirty="0"/>
          </a:p>
        </p:txBody>
      </p:sp>
      <p:pic>
        <p:nvPicPr>
          <p:cNvPr id="5" name="Content Placeholder 4" descr="jendela find and replace.png"/>
          <p:cNvPicPr>
            <a:picLocks noGrp="1" noChangeAspect="1"/>
          </p:cNvPicPr>
          <p:nvPr>
            <p:ph sz="half" idx="2"/>
          </p:nvPr>
        </p:nvPicPr>
        <p:blipFill>
          <a:blip r:embed="rId2"/>
          <a:stretch>
            <a:fillRect/>
          </a:stretch>
        </p:blipFill>
        <p:spPr>
          <a:xfrm>
            <a:off x="4648200" y="1643050"/>
            <a:ext cx="4059238" cy="3714776"/>
          </a:xfrm>
        </p:spPr>
      </p:pic>
      <p:pic>
        <p:nvPicPr>
          <p:cNvPr id="7" name="Picture 3">
            <a:hlinkClick r:id="rId3" action="ppaction://hlinksldjump"/>
          </p:cNvPr>
          <p:cNvPicPr>
            <a:picLocks noChangeAspect="1" noChangeArrowheads="1"/>
          </p:cNvPicPr>
          <p:nvPr/>
        </p:nvPicPr>
        <p:blipFill>
          <a:blip r:embed="rId4"/>
          <a:srcRect/>
          <a:stretch>
            <a:fillRect/>
          </a:stretch>
        </p:blipFill>
        <p:spPr bwMode="auto">
          <a:xfrm rot="20091026">
            <a:off x="7323881" y="6201926"/>
            <a:ext cx="655516" cy="542496"/>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across)">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heckerboard(across)">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checkerboard(across)">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sz="5400" dirty="0" smtClean="0"/>
              <a:t>Paragraf</a:t>
            </a:r>
            <a:r>
              <a:rPr lang="id-ID" dirty="0" smtClean="0"/>
              <a:t> </a:t>
            </a:r>
            <a:endParaRPr lang="id-ID" dirty="0"/>
          </a:p>
        </p:txBody>
      </p:sp>
      <p:sp>
        <p:nvSpPr>
          <p:cNvPr id="3" name="Content Placeholder 2"/>
          <p:cNvSpPr>
            <a:spLocks noGrp="1"/>
          </p:cNvSpPr>
          <p:nvPr>
            <p:ph sz="half" idx="1"/>
          </p:nvPr>
        </p:nvSpPr>
        <p:spPr>
          <a:xfrm>
            <a:off x="457200" y="1600201"/>
            <a:ext cx="8258204" cy="4329130"/>
          </a:xfrm>
        </p:spPr>
        <p:txBody>
          <a:bodyPr>
            <a:normAutofit lnSpcReduction="10000"/>
          </a:bodyPr>
          <a:lstStyle/>
          <a:p>
            <a:pPr algn="just"/>
            <a:r>
              <a:rPr lang="id-ID" sz="4000" dirty="0" smtClean="0"/>
              <a:t>Paragraf adalah sekumpulan kalimat yang mengandung makna tertentu dan tidak dapat dipisah-pisahkan. Pada Word 2000, penekanan tombol enter hanya  dilakukan jika kita ingin berpindah ke paragraph berikutnya.  </a:t>
            </a:r>
          </a:p>
          <a:p>
            <a:pPr algn="just"/>
            <a:endParaRPr lang="id-ID" dirty="0"/>
          </a:p>
        </p:txBody>
      </p:sp>
      <p:pic>
        <p:nvPicPr>
          <p:cNvPr id="6" name="Picture 2">
            <a:hlinkClick r:id="" action="ppaction://hlinkshowjump?jump=nextslide"/>
          </p:cNvPr>
          <p:cNvPicPr>
            <a:picLocks noChangeAspect="1" noChangeArrowheads="1"/>
          </p:cNvPicPr>
          <p:nvPr/>
        </p:nvPicPr>
        <p:blipFill>
          <a:blip r:embed="rId2"/>
          <a:srcRect/>
          <a:stretch>
            <a:fillRect/>
          </a:stretch>
        </p:blipFill>
        <p:spPr bwMode="auto">
          <a:xfrm>
            <a:off x="3929058" y="6072206"/>
            <a:ext cx="647700" cy="5429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dirty="0" smtClean="0"/>
              <a:t>Memisahkan dan Menggabungkan Paragraf</a:t>
            </a:r>
            <a:endParaRPr lang="id-ID" dirty="0"/>
          </a:p>
        </p:txBody>
      </p:sp>
      <p:sp>
        <p:nvSpPr>
          <p:cNvPr id="3" name="Content Placeholder 2"/>
          <p:cNvSpPr>
            <a:spLocks noGrp="1"/>
          </p:cNvSpPr>
          <p:nvPr>
            <p:ph sz="half" idx="1"/>
          </p:nvPr>
        </p:nvSpPr>
        <p:spPr/>
        <p:txBody>
          <a:bodyPr>
            <a:normAutofit fontScale="70000" lnSpcReduction="20000"/>
          </a:bodyPr>
          <a:lstStyle/>
          <a:p>
            <a:pPr algn="just">
              <a:buNone/>
            </a:pPr>
            <a:r>
              <a:rPr lang="id-ID" dirty="0" smtClean="0"/>
              <a:t>	</a:t>
            </a:r>
            <a:r>
              <a:rPr lang="id-ID" sz="3100" dirty="0" smtClean="0"/>
              <a:t>• Memisahkan paragraph  </a:t>
            </a:r>
          </a:p>
          <a:p>
            <a:pPr algn="just">
              <a:buNone/>
            </a:pPr>
            <a:r>
              <a:rPr lang="id-ID" sz="3100" dirty="0" smtClean="0"/>
              <a:t>	Letakkan insertion point pada kalimat  yang akan dipisahkan, lalu tekanlah tombol enter.  </a:t>
            </a:r>
          </a:p>
          <a:p>
            <a:pPr algn="just">
              <a:buNone/>
            </a:pPr>
            <a:r>
              <a:rPr lang="id-ID" sz="3100" dirty="0" smtClean="0"/>
              <a:t>	• Menggabungkan paragraph  </a:t>
            </a:r>
          </a:p>
          <a:p>
            <a:pPr algn="just">
              <a:buNone/>
            </a:pPr>
            <a:r>
              <a:rPr lang="id-ID" sz="3100" dirty="0" smtClean="0"/>
              <a:t>	Menggabungkan paragraph dapat dilakukan dengan menghapus lambang enter  yang terdapat pada akhir suatu paragraph. Untuk memunculkan lambang ini pada layar kerja, kliklah icon tersebut yang terdapat pada toolbar standar. </a:t>
            </a:r>
          </a:p>
          <a:p>
            <a:endParaRPr lang="id-ID" dirty="0"/>
          </a:p>
        </p:txBody>
      </p:sp>
      <p:pic>
        <p:nvPicPr>
          <p:cNvPr id="5" name="Content Placeholder 4" descr="menggabungkan paragraf.png"/>
          <p:cNvPicPr>
            <a:picLocks noGrp="1" noChangeAspect="1"/>
          </p:cNvPicPr>
          <p:nvPr>
            <p:ph sz="half" idx="2"/>
          </p:nvPr>
        </p:nvPicPr>
        <p:blipFill>
          <a:blip r:embed="rId2"/>
          <a:stretch>
            <a:fillRect/>
          </a:stretch>
        </p:blipFill>
        <p:spPr>
          <a:xfrm>
            <a:off x="5072066" y="1643050"/>
            <a:ext cx="3635372" cy="4000528"/>
          </a:xfrm>
        </p:spPr>
      </p:pic>
      <p:pic>
        <p:nvPicPr>
          <p:cNvPr id="7" name="Picture 6" descr="HOME.jpg"/>
          <p:cNvPicPr>
            <a:picLocks noChangeAspect="1"/>
          </p:cNvPicPr>
          <p:nvPr/>
        </p:nvPicPr>
        <p:blipFill>
          <a:blip r:embed="rId3" cstate="print"/>
          <a:stretch>
            <a:fillRect/>
          </a:stretch>
        </p:blipFill>
        <p:spPr>
          <a:xfrm rot="20459156">
            <a:off x="6587166" y="6157085"/>
            <a:ext cx="568917" cy="625297"/>
          </a:xfrm>
          <a:prstGeom prst="rect">
            <a:avLst/>
          </a:prstGeom>
        </p:spPr>
      </p:pic>
      <p:pic>
        <p:nvPicPr>
          <p:cNvPr id="8" name="Picture 3">
            <a:hlinkClick r:id="rId4" action="ppaction://hlinksldjump"/>
          </p:cNvPr>
          <p:cNvPicPr>
            <a:picLocks noChangeAspect="1" noChangeArrowheads="1"/>
          </p:cNvPicPr>
          <p:nvPr/>
        </p:nvPicPr>
        <p:blipFill>
          <a:blip r:embed="rId5"/>
          <a:srcRect/>
          <a:stretch>
            <a:fillRect/>
          </a:stretch>
        </p:blipFill>
        <p:spPr bwMode="auto">
          <a:xfrm rot="20091026">
            <a:off x="7323881" y="6201926"/>
            <a:ext cx="655516" cy="542496"/>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Menandai Teks (blok)</a:t>
            </a:r>
            <a:endParaRPr lang="id-ID" dirty="0"/>
          </a:p>
        </p:txBody>
      </p:sp>
      <p:sp>
        <p:nvSpPr>
          <p:cNvPr id="3" name="Content Placeholder 2"/>
          <p:cNvSpPr>
            <a:spLocks noGrp="1"/>
          </p:cNvSpPr>
          <p:nvPr>
            <p:ph sz="quarter" idx="1"/>
          </p:nvPr>
        </p:nvSpPr>
        <p:spPr/>
        <p:txBody>
          <a:bodyPr>
            <a:normAutofit fontScale="55000" lnSpcReduction="20000"/>
          </a:bodyPr>
          <a:lstStyle/>
          <a:p>
            <a:pPr algn="just">
              <a:buNone/>
            </a:pPr>
            <a:r>
              <a:rPr lang="id-ID" dirty="0" smtClean="0"/>
              <a:t>	Jika kita ingin mengcopy, memindahkan, atau menghapus sekelompok  kalimat maka kita sebaiknya menandai teks tersebut terlebih dahulu dengan tujuan untuk mempercepat proses. Menandai teks berarti kita mem-blok suatu teks sehingga  warnanya berbeda dengan yang lain. Menandai suatu teks dapat kita lakukan dengan dua cara :  </a:t>
            </a:r>
          </a:p>
          <a:p>
            <a:pPr algn="just">
              <a:buNone/>
            </a:pPr>
            <a:r>
              <a:rPr lang="id-ID" dirty="0" smtClean="0"/>
              <a:t>	</a:t>
            </a:r>
          </a:p>
          <a:p>
            <a:pPr algn="just">
              <a:buNone/>
            </a:pPr>
            <a:r>
              <a:rPr lang="id-ID" dirty="0" smtClean="0"/>
              <a:t>	1. Menggunakan Keyboard, tombol yang digunakan adalah ; </a:t>
            </a:r>
          </a:p>
          <a:p>
            <a:pPr algn="just">
              <a:buNone/>
            </a:pPr>
            <a:r>
              <a:rPr lang="id-ID" dirty="0" smtClean="0"/>
              <a:t>Tabel 2.2. Menandai Teks </a:t>
            </a:r>
          </a:p>
          <a:p>
            <a:pPr algn="just">
              <a:buNone/>
            </a:pPr>
            <a:r>
              <a:rPr lang="id-ID" dirty="0" smtClean="0"/>
              <a:t>	</a:t>
            </a:r>
          </a:p>
          <a:p>
            <a:pPr algn="just">
              <a:buNone/>
            </a:pPr>
            <a:r>
              <a:rPr lang="id-ID" dirty="0" smtClean="0"/>
              <a:t>	2. Menggunakan Mouse  </a:t>
            </a:r>
          </a:p>
          <a:p>
            <a:pPr algn="just">
              <a:buNone/>
            </a:pPr>
            <a:r>
              <a:rPr lang="id-ID" dirty="0" smtClean="0"/>
              <a:t>Tabel 2.3. Menggunakan Mouse </a:t>
            </a:r>
          </a:p>
          <a:p>
            <a:pPr algn="just">
              <a:buNone/>
            </a:pPr>
            <a:r>
              <a:rPr lang="id-ID" dirty="0" smtClean="0"/>
              <a:t>	</a:t>
            </a:r>
          </a:p>
          <a:p>
            <a:pPr algn="just">
              <a:buNone/>
            </a:pPr>
            <a:r>
              <a:rPr lang="id-ID" dirty="0" smtClean="0"/>
              <a:t>	Catatan  :  Selection bar adalah bagian yang terletak di sebelah  kiri margin kiri. </a:t>
            </a:r>
          </a:p>
          <a:p>
            <a:pPr algn="just">
              <a:buNone/>
            </a:pPr>
            <a:r>
              <a:rPr lang="id-ID" dirty="0" smtClean="0"/>
              <a:t>	</a:t>
            </a:r>
          </a:p>
          <a:p>
            <a:pPr algn="just">
              <a:buNone/>
            </a:pPr>
            <a:r>
              <a:rPr lang="id-ID" dirty="0" smtClean="0"/>
              <a:t>	Untuk membatalkan penandaan suatu teks, kliklah disembarang tempat. </a:t>
            </a:r>
            <a:endParaRPr lang="id-ID" dirty="0"/>
          </a:p>
        </p:txBody>
      </p:sp>
      <p:pic>
        <p:nvPicPr>
          <p:cNvPr id="5" name="Content Placeholder 4" descr="menandai teks.png"/>
          <p:cNvPicPr>
            <a:picLocks noGrp="1" noChangeAspect="1"/>
          </p:cNvPicPr>
          <p:nvPr>
            <p:ph sz="quarter" idx="2"/>
          </p:nvPr>
        </p:nvPicPr>
        <p:blipFill>
          <a:blip r:embed="rId2"/>
          <a:stretch>
            <a:fillRect/>
          </a:stretch>
        </p:blipFill>
        <p:spPr>
          <a:xfrm>
            <a:off x="5009306" y="1571613"/>
            <a:ext cx="3475729" cy="2714643"/>
          </a:xfrm>
        </p:spPr>
      </p:pic>
      <p:pic>
        <p:nvPicPr>
          <p:cNvPr id="6" name="Picture 5" descr="tabel menggunakan mouse.png"/>
          <p:cNvPicPr>
            <a:picLocks noChangeAspect="1"/>
          </p:cNvPicPr>
          <p:nvPr/>
        </p:nvPicPr>
        <p:blipFill>
          <a:blip r:embed="rId3"/>
          <a:stretch>
            <a:fillRect/>
          </a:stretch>
        </p:blipFill>
        <p:spPr>
          <a:xfrm>
            <a:off x="4976434" y="4714885"/>
            <a:ext cx="3524655" cy="1714512"/>
          </a:xfrm>
          <a:prstGeom prst="rect">
            <a:avLst/>
          </a:prstGeom>
        </p:spPr>
      </p:pic>
      <p:pic>
        <p:nvPicPr>
          <p:cNvPr id="8" name="Picture 2">
            <a:hlinkClick r:id="" action="ppaction://hlinkshowjump?jump=nextslide"/>
          </p:cNvPr>
          <p:cNvPicPr>
            <a:picLocks noChangeAspect="1" noChangeArrowheads="1"/>
          </p:cNvPicPr>
          <p:nvPr/>
        </p:nvPicPr>
        <p:blipFill>
          <a:blip r:embed="rId4"/>
          <a:srcRect/>
          <a:stretch>
            <a:fillRect/>
          </a:stretch>
        </p:blipFill>
        <p:spPr bwMode="auto">
          <a:xfrm>
            <a:off x="3929058" y="6072206"/>
            <a:ext cx="647700" cy="5429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across)">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heckerboard(across)">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heckerboard(across)">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checkerboard(across)">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checkerboard(across)">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checkerboard(across)">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diamond(in)">
                                      <p:cBhvr>
                                        <p:cTn id="7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dirty="0" smtClean="0"/>
              <a:t>Meng-copy Teks</a:t>
            </a:r>
            <a:endParaRPr lang="id-ID" dirty="0"/>
          </a:p>
        </p:txBody>
      </p:sp>
      <p:sp>
        <p:nvSpPr>
          <p:cNvPr id="3" name="Content Placeholder 2"/>
          <p:cNvSpPr>
            <a:spLocks noGrp="1"/>
          </p:cNvSpPr>
          <p:nvPr>
            <p:ph sz="quarter" idx="1"/>
          </p:nvPr>
        </p:nvSpPr>
        <p:spPr>
          <a:xfrm>
            <a:off x="457200" y="1600200"/>
            <a:ext cx="7615262" cy="4686320"/>
          </a:xfrm>
        </p:spPr>
        <p:txBody>
          <a:bodyPr>
            <a:normAutofit fontScale="70000" lnSpcReduction="20000"/>
          </a:bodyPr>
          <a:lstStyle/>
          <a:p>
            <a:pPr algn="just">
              <a:buNone/>
            </a:pPr>
            <a:r>
              <a:rPr lang="id-ID" dirty="0" smtClean="0"/>
              <a:t>	</a:t>
            </a:r>
            <a:r>
              <a:rPr lang="id-ID" sz="2900" dirty="0" smtClean="0"/>
              <a:t>Untuk meng-copy suatu teks dapat dilakukan dengan cara sbb;  </a:t>
            </a:r>
          </a:p>
          <a:p>
            <a:pPr algn="just">
              <a:buNone/>
            </a:pPr>
            <a:r>
              <a:rPr lang="id-ID" sz="2900" dirty="0" smtClean="0"/>
              <a:t>	• Tandailah teks yang akan dicopy  </a:t>
            </a:r>
          </a:p>
          <a:p>
            <a:pPr algn="just">
              <a:buNone/>
            </a:pPr>
            <a:r>
              <a:rPr lang="id-ID" sz="2900" dirty="0" smtClean="0"/>
              <a:t>	• Klik menu Edit lalu klik Copy (atau klik icon copy)  </a:t>
            </a:r>
          </a:p>
          <a:p>
            <a:pPr algn="just">
              <a:buNone/>
            </a:pPr>
            <a:r>
              <a:rPr lang="id-ID" sz="2900" dirty="0" smtClean="0"/>
              <a:t>	• Pindahkan insertion point ke lokasi pengcopian.  </a:t>
            </a:r>
          </a:p>
          <a:p>
            <a:pPr algn="just">
              <a:buNone/>
            </a:pPr>
            <a:r>
              <a:rPr lang="id-ID" sz="2900" dirty="0" smtClean="0"/>
              <a:t>	• Klik menu Edit lalu klik Paste (atau klik icon paste)  </a:t>
            </a:r>
          </a:p>
          <a:p>
            <a:pPr algn="just">
              <a:buNone/>
            </a:pPr>
            <a:r>
              <a:rPr lang="id-ID" sz="2900" dirty="0" smtClean="0"/>
              <a:t>Atau dengan cara ;  </a:t>
            </a:r>
          </a:p>
          <a:p>
            <a:pPr algn="just">
              <a:buNone/>
            </a:pPr>
            <a:r>
              <a:rPr lang="id-ID" sz="2900" dirty="0" smtClean="0"/>
              <a:t>	• Tandailah teks yang akan dicopy  </a:t>
            </a:r>
          </a:p>
          <a:p>
            <a:pPr algn="just">
              <a:buNone/>
            </a:pPr>
            <a:r>
              <a:rPr lang="id-ID" sz="2900" dirty="0" smtClean="0"/>
              <a:t>	• Tekan Ctrl+Drag teks tersebut dan geser mouse kelokasi tujuan pengcopian.  </a:t>
            </a:r>
          </a:p>
          <a:p>
            <a:pPr algn="just">
              <a:buNone/>
            </a:pPr>
            <a:r>
              <a:rPr lang="id-ID" sz="2900" dirty="0" smtClean="0"/>
              <a:t>Atau dengan cara lain;  </a:t>
            </a:r>
          </a:p>
          <a:p>
            <a:pPr algn="just">
              <a:buNone/>
            </a:pPr>
            <a:r>
              <a:rPr lang="id-ID" sz="2900" dirty="0" smtClean="0"/>
              <a:t>	• Tandailah teks yang akan dicopy  </a:t>
            </a:r>
          </a:p>
          <a:p>
            <a:pPr algn="just">
              <a:buNone/>
            </a:pPr>
            <a:r>
              <a:rPr lang="id-ID" sz="2900" dirty="0" smtClean="0"/>
              <a:t>	• Tekan Ctrl+C  </a:t>
            </a:r>
          </a:p>
          <a:p>
            <a:pPr algn="just">
              <a:buNone/>
            </a:pPr>
            <a:r>
              <a:rPr lang="id-ID" sz="2900" dirty="0" smtClean="0"/>
              <a:t>	• Bawa insertion point ke daerah tujuan  </a:t>
            </a:r>
          </a:p>
          <a:p>
            <a:pPr algn="just">
              <a:buNone/>
            </a:pPr>
            <a:r>
              <a:rPr lang="id-ID" sz="2900" dirty="0" smtClean="0"/>
              <a:t>	• Tekan Ctrl+V  </a:t>
            </a:r>
          </a:p>
          <a:p>
            <a:pPr algn="just">
              <a:buNone/>
            </a:pPr>
            <a:endParaRPr lang="id-ID" sz="2900" dirty="0"/>
          </a:p>
        </p:txBody>
      </p:sp>
      <p:pic>
        <p:nvPicPr>
          <p:cNvPr id="7" name="Picture 2">
            <a:hlinkClick r:id="" action="ppaction://hlinkshowjump?jump=nextslide"/>
          </p:cNvPr>
          <p:cNvPicPr>
            <a:picLocks noChangeAspect="1" noChangeArrowheads="1"/>
          </p:cNvPicPr>
          <p:nvPr/>
        </p:nvPicPr>
        <p:blipFill>
          <a:blip r:embed="rId2"/>
          <a:srcRect/>
          <a:stretch>
            <a:fillRect/>
          </a:stretch>
        </p:blipFill>
        <p:spPr bwMode="auto">
          <a:xfrm>
            <a:off x="3929058" y="6072206"/>
            <a:ext cx="647700" cy="5429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linds(horizont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linds(horizontal)">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blinds(horizontal)">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blinds(horizontal)">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blinds(horizontal)">
                                      <p:cBhvr>
                                        <p:cTn id="7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Menghapus Teks</a:t>
            </a:r>
            <a:endParaRPr lang="id-ID" dirty="0"/>
          </a:p>
        </p:txBody>
      </p:sp>
      <p:sp>
        <p:nvSpPr>
          <p:cNvPr id="3" name="Content Placeholder 2"/>
          <p:cNvSpPr>
            <a:spLocks noGrp="1"/>
          </p:cNvSpPr>
          <p:nvPr>
            <p:ph sz="quarter" idx="1"/>
          </p:nvPr>
        </p:nvSpPr>
        <p:spPr>
          <a:xfrm>
            <a:off x="457200" y="1600200"/>
            <a:ext cx="7686700" cy="4614882"/>
          </a:xfrm>
        </p:spPr>
        <p:txBody>
          <a:bodyPr>
            <a:normAutofit/>
          </a:bodyPr>
          <a:lstStyle/>
          <a:p>
            <a:pPr>
              <a:buNone/>
            </a:pPr>
            <a:r>
              <a:rPr lang="id-ID" dirty="0" smtClean="0"/>
              <a:t> </a:t>
            </a:r>
          </a:p>
          <a:p>
            <a:pPr algn="just">
              <a:buNone/>
            </a:pPr>
            <a:r>
              <a:rPr lang="id-ID" dirty="0" smtClean="0"/>
              <a:t>	Menghapus teks dapat kita lakukan sbb;  </a:t>
            </a:r>
          </a:p>
          <a:p>
            <a:pPr algn="just">
              <a:buNone/>
            </a:pPr>
            <a:r>
              <a:rPr lang="id-ID" dirty="0" smtClean="0"/>
              <a:t> 	1. Tandailah teks yang akan dihapus  </a:t>
            </a:r>
          </a:p>
          <a:p>
            <a:pPr algn="just">
              <a:buNone/>
            </a:pPr>
            <a:r>
              <a:rPr lang="id-ID" dirty="0" smtClean="0"/>
              <a:t>	 2. Klik menu Edit lalu klik Cut (atau klik icon Cut, gambar gunting)  </a:t>
            </a:r>
          </a:p>
          <a:p>
            <a:pPr algn="just">
              <a:buNone/>
            </a:pPr>
            <a:r>
              <a:rPr lang="id-ID" dirty="0" smtClean="0"/>
              <a:t>Atau dengan cara ;  </a:t>
            </a:r>
          </a:p>
          <a:p>
            <a:pPr algn="just">
              <a:buNone/>
            </a:pPr>
            <a:r>
              <a:rPr lang="id-ID" dirty="0" smtClean="0"/>
              <a:t>1. Tandailah teks yang akan dihapus  </a:t>
            </a:r>
          </a:p>
          <a:p>
            <a:pPr algn="just">
              <a:buNone/>
            </a:pPr>
            <a:r>
              <a:rPr lang="id-ID" dirty="0" smtClean="0"/>
              <a:t>2. Tekan tombol Delete  </a:t>
            </a:r>
          </a:p>
          <a:p>
            <a:pPr>
              <a:buNone/>
            </a:pPr>
            <a:endParaRPr lang="id-ID" dirty="0" smtClean="0"/>
          </a:p>
          <a:p>
            <a:pPr>
              <a:buNone/>
            </a:pPr>
            <a:r>
              <a:rPr lang="id-ID" dirty="0" smtClean="0"/>
              <a:t>	</a:t>
            </a:r>
            <a:endParaRPr lang="id-ID" dirty="0"/>
          </a:p>
        </p:txBody>
      </p:sp>
      <p:pic>
        <p:nvPicPr>
          <p:cNvPr id="6" name="Picture 2">
            <a:hlinkClick r:id="" action="ppaction://hlinkshowjump?jump=nextslide"/>
          </p:cNvPr>
          <p:cNvPicPr>
            <a:picLocks noChangeAspect="1" noChangeArrowheads="1"/>
          </p:cNvPicPr>
          <p:nvPr/>
        </p:nvPicPr>
        <p:blipFill>
          <a:blip r:embed="rId2"/>
          <a:srcRect/>
          <a:stretch>
            <a:fillRect/>
          </a:stretch>
        </p:blipFill>
        <p:spPr bwMode="auto">
          <a:xfrm>
            <a:off x="3929058" y="6072206"/>
            <a:ext cx="647700" cy="5429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amond(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amond(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amond(in)">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OM.jpg"/>
          <p:cNvPicPr>
            <a:picLocks noGrp="1" noChangeAspect="1"/>
          </p:cNvPicPr>
          <p:nvPr>
            <p:ph idx="1"/>
          </p:nvPr>
        </p:nvPicPr>
        <p:blipFill>
          <a:blip r:embed="rId2"/>
          <a:stretch>
            <a:fillRect/>
          </a:stretch>
        </p:blipFill>
        <p:spPr>
          <a:xfrm>
            <a:off x="0" y="1071546"/>
            <a:ext cx="9144000" cy="5786454"/>
          </a:xfrm>
        </p:spPr>
      </p:pic>
      <p:sp>
        <p:nvSpPr>
          <p:cNvPr id="5" name="TextBox 4"/>
          <p:cNvSpPr txBox="1"/>
          <p:nvPr/>
        </p:nvSpPr>
        <p:spPr>
          <a:xfrm>
            <a:off x="2000232" y="2714620"/>
            <a:ext cx="2643206" cy="369332"/>
          </a:xfrm>
          <a:prstGeom prst="rect">
            <a:avLst/>
          </a:prstGeom>
          <a:noFill/>
        </p:spPr>
        <p:txBody>
          <a:bodyPr wrap="square" rtlCol="0">
            <a:spAutoFit/>
          </a:bodyPr>
          <a:lstStyle/>
          <a:p>
            <a:r>
              <a:rPr lang="id-ID" b="1" dirty="0" smtClean="0">
                <a:solidFill>
                  <a:schemeClr val="tx2">
                    <a:lumMod val="50000"/>
                  </a:schemeClr>
                </a:solidFill>
                <a:latin typeface="Kristen ITC" pitchFamily="66" charset="0"/>
                <a:hlinkClick r:id="rId3" action="ppaction://hlinksldjump"/>
              </a:rPr>
              <a:t>PENDAHULUAN</a:t>
            </a:r>
            <a:endParaRPr lang="id-ID" b="1" dirty="0">
              <a:solidFill>
                <a:schemeClr val="tx2">
                  <a:lumMod val="50000"/>
                </a:schemeClr>
              </a:solidFill>
              <a:latin typeface="Kristen ITC" pitchFamily="66" charset="0"/>
            </a:endParaRPr>
          </a:p>
        </p:txBody>
      </p:sp>
      <p:sp>
        <p:nvSpPr>
          <p:cNvPr id="6" name="TextBox 5"/>
          <p:cNvSpPr txBox="1"/>
          <p:nvPr/>
        </p:nvSpPr>
        <p:spPr>
          <a:xfrm>
            <a:off x="5000628" y="2571744"/>
            <a:ext cx="2500330" cy="584775"/>
          </a:xfrm>
          <a:prstGeom prst="rect">
            <a:avLst/>
          </a:prstGeom>
          <a:noFill/>
        </p:spPr>
        <p:txBody>
          <a:bodyPr wrap="square" rtlCol="0">
            <a:spAutoFit/>
          </a:bodyPr>
          <a:lstStyle/>
          <a:p>
            <a:pPr algn="ctr"/>
            <a:r>
              <a:rPr lang="id-ID" sz="1600" dirty="0" smtClean="0">
                <a:latin typeface="Kristen ITC" pitchFamily="66" charset="0"/>
                <a:hlinkClick r:id="rId4" action="ppaction://hlinksldjump"/>
              </a:rPr>
              <a:t>MEMULAI WORD 2000</a:t>
            </a:r>
            <a:endParaRPr lang="id-ID" sz="1600" dirty="0">
              <a:latin typeface="Kristen ITC" pitchFamily="66" charset="0"/>
            </a:endParaRPr>
          </a:p>
        </p:txBody>
      </p:sp>
      <p:sp>
        <p:nvSpPr>
          <p:cNvPr id="10" name="TextBox 9"/>
          <p:cNvSpPr txBox="1"/>
          <p:nvPr/>
        </p:nvSpPr>
        <p:spPr>
          <a:xfrm>
            <a:off x="785786" y="4857760"/>
            <a:ext cx="1857388" cy="1200329"/>
          </a:xfrm>
          <a:prstGeom prst="rect">
            <a:avLst/>
          </a:prstGeom>
          <a:noFill/>
        </p:spPr>
        <p:txBody>
          <a:bodyPr wrap="square" rtlCol="0">
            <a:spAutoFit/>
          </a:bodyPr>
          <a:lstStyle/>
          <a:p>
            <a:pPr algn="ctr"/>
            <a:r>
              <a:rPr lang="id-ID" dirty="0" smtClean="0">
                <a:latin typeface="Kristen ITC" pitchFamily="66" charset="0"/>
                <a:hlinkClick r:id="rId5" action="ppaction://hlinksldjump"/>
              </a:rPr>
              <a:t>MENGENAL JENDELA ELEMEN MS.WORD</a:t>
            </a:r>
            <a:endParaRPr lang="id-ID" dirty="0">
              <a:latin typeface="Kristen ITC" pitchFamily="66" charset="0"/>
            </a:endParaRPr>
          </a:p>
        </p:txBody>
      </p:sp>
      <p:sp>
        <p:nvSpPr>
          <p:cNvPr id="11" name="TextBox 10"/>
          <p:cNvSpPr txBox="1"/>
          <p:nvPr/>
        </p:nvSpPr>
        <p:spPr>
          <a:xfrm>
            <a:off x="6643702" y="5072074"/>
            <a:ext cx="1928826" cy="923330"/>
          </a:xfrm>
          <a:prstGeom prst="rect">
            <a:avLst/>
          </a:prstGeom>
          <a:noFill/>
        </p:spPr>
        <p:txBody>
          <a:bodyPr wrap="square" rtlCol="0">
            <a:spAutoFit/>
          </a:bodyPr>
          <a:lstStyle/>
          <a:p>
            <a:pPr algn="ctr"/>
            <a:r>
              <a:rPr lang="id-ID" dirty="0" smtClean="0">
                <a:latin typeface="Kristen ITC" pitchFamily="66" charset="0"/>
                <a:hlinkClick r:id="rId6" action="ppaction://hlinksldjump"/>
              </a:rPr>
              <a:t>MENGAKHIRI MS.WORD 2000</a:t>
            </a:r>
            <a:endParaRPr lang="id-ID" dirty="0">
              <a:latin typeface="Kristen ITC" pitchFamily="66" charset="0"/>
            </a:endParaRPr>
          </a:p>
        </p:txBody>
      </p:sp>
      <p:sp>
        <p:nvSpPr>
          <p:cNvPr id="12" name="TextBox 11"/>
          <p:cNvSpPr txBox="1"/>
          <p:nvPr/>
        </p:nvSpPr>
        <p:spPr>
          <a:xfrm>
            <a:off x="3786182" y="4929198"/>
            <a:ext cx="1714512" cy="1200329"/>
          </a:xfrm>
          <a:prstGeom prst="rect">
            <a:avLst/>
          </a:prstGeom>
          <a:noFill/>
        </p:spPr>
        <p:txBody>
          <a:bodyPr wrap="square" rtlCol="0">
            <a:spAutoFit/>
          </a:bodyPr>
          <a:lstStyle/>
          <a:p>
            <a:pPr algn="ctr"/>
            <a:r>
              <a:rPr lang="id-ID" dirty="0" smtClean="0">
                <a:latin typeface="Kristen ITC" pitchFamily="66" charset="0"/>
                <a:hlinkClick r:id="rId7" action="ppaction://hlinksldjump"/>
              </a:rPr>
              <a:t>BEKERJA DENGAN MS.WORD 2000</a:t>
            </a:r>
            <a:endParaRPr lang="id-ID" dirty="0">
              <a:latin typeface="Kristen ITC" pitchFamily="66" charset="0"/>
            </a:endParaRPr>
          </a:p>
        </p:txBody>
      </p:sp>
      <p:pic>
        <p:nvPicPr>
          <p:cNvPr id="13" name="Picture 12" descr="HOME.jpg"/>
          <p:cNvPicPr>
            <a:picLocks noChangeAspect="1"/>
          </p:cNvPicPr>
          <p:nvPr/>
        </p:nvPicPr>
        <p:blipFill>
          <a:blip r:embed="rId8"/>
          <a:stretch>
            <a:fillRect/>
          </a:stretch>
        </p:blipFill>
        <p:spPr>
          <a:xfrm rot="20459156">
            <a:off x="4126337" y="172779"/>
            <a:ext cx="1299915" cy="1428736"/>
          </a:xfrm>
          <a:prstGeom prst="rect">
            <a:avLst/>
          </a:prstGeom>
        </p:spPr>
      </p:pic>
      <p:sp>
        <p:nvSpPr>
          <p:cNvPr id="14" name="Rounded Rectangle 13"/>
          <p:cNvSpPr/>
          <p:nvPr/>
        </p:nvSpPr>
        <p:spPr>
          <a:xfrm>
            <a:off x="500034" y="642918"/>
            <a:ext cx="1714512" cy="64294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p:cNvSpPr txBox="1"/>
          <p:nvPr/>
        </p:nvSpPr>
        <p:spPr>
          <a:xfrm>
            <a:off x="571472" y="785794"/>
            <a:ext cx="1571636" cy="523220"/>
          </a:xfrm>
          <a:prstGeom prst="rect">
            <a:avLst/>
          </a:prstGeom>
          <a:noFill/>
        </p:spPr>
        <p:txBody>
          <a:bodyPr wrap="square" rtlCol="0">
            <a:spAutoFit/>
          </a:bodyPr>
          <a:lstStyle/>
          <a:p>
            <a:pPr algn="ctr"/>
            <a:r>
              <a:rPr lang="id-ID" sz="1400" dirty="0" smtClean="0"/>
              <a:t>CLICK WHEREVER YOU WANT</a:t>
            </a:r>
            <a:endParaRPr lang="id-ID" sz="1400" dirty="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7467600" cy="1143000"/>
          </a:xfrm>
        </p:spPr>
        <p:txBody>
          <a:bodyPr/>
          <a:lstStyle/>
          <a:p>
            <a:pPr algn="ctr"/>
            <a:r>
              <a:rPr lang="id-ID" dirty="0" smtClean="0"/>
              <a:t>Memindahkan Teks</a:t>
            </a:r>
            <a:endParaRPr lang="id-ID" dirty="0"/>
          </a:p>
        </p:txBody>
      </p:sp>
      <p:sp>
        <p:nvSpPr>
          <p:cNvPr id="3" name="Content Placeholder 2"/>
          <p:cNvSpPr>
            <a:spLocks noGrp="1"/>
          </p:cNvSpPr>
          <p:nvPr>
            <p:ph sz="quarter" idx="1"/>
          </p:nvPr>
        </p:nvSpPr>
        <p:spPr>
          <a:xfrm>
            <a:off x="571472" y="1285860"/>
            <a:ext cx="7758138" cy="5286412"/>
          </a:xfrm>
        </p:spPr>
        <p:txBody>
          <a:bodyPr>
            <a:normAutofit fontScale="55000" lnSpcReduction="20000"/>
          </a:bodyPr>
          <a:lstStyle/>
          <a:p>
            <a:pPr>
              <a:buNone/>
            </a:pPr>
            <a:endParaRPr lang="id-ID" dirty="0" smtClean="0"/>
          </a:p>
          <a:p>
            <a:pPr algn="just">
              <a:buNone/>
            </a:pPr>
            <a:r>
              <a:rPr lang="id-ID" dirty="0" smtClean="0"/>
              <a:t>Langkah-langkah untuk memindahkan teks ;  </a:t>
            </a:r>
          </a:p>
          <a:p>
            <a:pPr algn="just">
              <a:buNone/>
            </a:pPr>
            <a:r>
              <a:rPr lang="id-ID" dirty="0" smtClean="0"/>
              <a:t>• Tandailah terlebih dahulu teks yang akan dipindahkan  </a:t>
            </a:r>
          </a:p>
          <a:p>
            <a:pPr algn="just">
              <a:buNone/>
            </a:pPr>
            <a:r>
              <a:rPr lang="id-ID" dirty="0" smtClean="0"/>
              <a:t>• Klik menu Edit lalu klik Cut (atau klik icon Cut)  </a:t>
            </a:r>
          </a:p>
          <a:p>
            <a:pPr algn="just">
              <a:buNone/>
            </a:pPr>
            <a:r>
              <a:rPr lang="id-ID" dirty="0" smtClean="0"/>
              <a:t>• Pindahkan insertion point ke daerah tujuan  </a:t>
            </a:r>
          </a:p>
          <a:p>
            <a:pPr algn="just">
              <a:buNone/>
            </a:pPr>
            <a:r>
              <a:rPr lang="id-ID" dirty="0" smtClean="0"/>
              <a:t>• Klik menu Edit lalu klik Paste (atau klik icon Paste)  </a:t>
            </a:r>
          </a:p>
          <a:p>
            <a:pPr algn="just">
              <a:buNone/>
            </a:pPr>
            <a:r>
              <a:rPr lang="id-ID" dirty="0" smtClean="0"/>
              <a:t>Atau dengan cara ;  </a:t>
            </a:r>
          </a:p>
          <a:p>
            <a:pPr algn="just">
              <a:buNone/>
            </a:pPr>
            <a:r>
              <a:rPr lang="id-ID" dirty="0" smtClean="0"/>
              <a:t>• Tandailah terlebih dahulu teks yang akan dipindahkan  </a:t>
            </a:r>
          </a:p>
          <a:p>
            <a:pPr algn="just">
              <a:buNone/>
            </a:pPr>
            <a:r>
              <a:rPr lang="id-ID" dirty="0" smtClean="0"/>
              <a:t>• Drag teks tersebut dan geser mouse kelokasi yang baru  </a:t>
            </a:r>
          </a:p>
          <a:p>
            <a:pPr algn="just">
              <a:buNone/>
            </a:pPr>
            <a:r>
              <a:rPr lang="id-ID" dirty="0" smtClean="0"/>
              <a:t>Atau dengan cara lain;  </a:t>
            </a:r>
          </a:p>
          <a:p>
            <a:pPr algn="just">
              <a:buNone/>
            </a:pPr>
            <a:r>
              <a:rPr lang="id-ID" dirty="0" smtClean="0"/>
              <a:t>• Tandailah terlebih dahulu teks yang akan dipindahkan  </a:t>
            </a:r>
          </a:p>
          <a:p>
            <a:pPr algn="just">
              <a:buNone/>
            </a:pPr>
            <a:r>
              <a:rPr lang="id-ID" dirty="0" smtClean="0"/>
              <a:t>• Tekan Ctrl+X</a:t>
            </a:r>
          </a:p>
          <a:p>
            <a:pPr algn="just">
              <a:buNone/>
            </a:pPr>
            <a:r>
              <a:rPr lang="id-ID" dirty="0" smtClean="0"/>
              <a:t>• Bawa insertion point ke daerah tujuan  </a:t>
            </a:r>
          </a:p>
          <a:p>
            <a:pPr algn="just">
              <a:buNone/>
            </a:pPr>
            <a:r>
              <a:rPr lang="id-ID" dirty="0" smtClean="0"/>
              <a:t>• Tekan Ctrl+V  </a:t>
            </a:r>
          </a:p>
          <a:p>
            <a:pPr algn="just">
              <a:buNone/>
            </a:pPr>
            <a:r>
              <a:rPr lang="id-ID" dirty="0" smtClean="0"/>
              <a:t>Untuk membatalkan perintah, dapat dilakukan sbb; </a:t>
            </a:r>
          </a:p>
          <a:p>
            <a:pPr algn="just">
              <a:buNone/>
            </a:pPr>
            <a:r>
              <a:rPr lang="id-ID" dirty="0" smtClean="0"/>
              <a:t>• Klik menu Edit  </a:t>
            </a:r>
          </a:p>
          <a:p>
            <a:pPr algn="just">
              <a:buNone/>
            </a:pPr>
            <a:r>
              <a:rPr lang="id-ID" dirty="0" smtClean="0"/>
              <a:t>• Klik Undo  </a:t>
            </a:r>
          </a:p>
          <a:p>
            <a:pPr algn="just">
              <a:buNone/>
            </a:pPr>
            <a:r>
              <a:rPr lang="id-ID" dirty="0" smtClean="0"/>
              <a:t>Atau ; cukup dengan meng-klik icon undo (gambar panah melengkung ke-kiri yang terdapat pada toolbar standard). Atau dengan menekan tombol Ctrl+Z  Untuk mengulangi perintah, dapat dilakukan sbb; </a:t>
            </a:r>
          </a:p>
          <a:p>
            <a:pPr algn="just">
              <a:buNone/>
            </a:pPr>
            <a:r>
              <a:rPr lang="id-ID" dirty="0" smtClean="0"/>
              <a:t>• Klik menu Edit  </a:t>
            </a:r>
          </a:p>
          <a:p>
            <a:pPr algn="just">
              <a:buNone/>
            </a:pPr>
            <a:r>
              <a:rPr lang="id-ID" dirty="0" smtClean="0"/>
              <a:t>• Klik Redo  Atau ; cukup dengan meng-klik icon redo (gambar panah melengkung ke-kanan yang terdapat pada toolbar standard).  </a:t>
            </a:r>
          </a:p>
          <a:p>
            <a:pPr algn="just"/>
            <a:endParaRPr lang="id-ID" dirty="0"/>
          </a:p>
        </p:txBody>
      </p:sp>
      <p:pic>
        <p:nvPicPr>
          <p:cNvPr id="6" name="Picture 2">
            <a:hlinkClick r:id="rId2" action="ppaction://hlinksldjump"/>
          </p:cNvPr>
          <p:cNvPicPr>
            <a:picLocks noChangeAspect="1" noChangeArrowheads="1"/>
          </p:cNvPicPr>
          <p:nvPr/>
        </p:nvPicPr>
        <p:blipFill>
          <a:blip r:embed="rId3"/>
          <a:srcRect/>
          <a:stretch>
            <a:fillRect/>
          </a:stretch>
        </p:blipFill>
        <p:spPr bwMode="auto">
          <a:xfrm rot="19800131">
            <a:off x="3199733" y="6109072"/>
            <a:ext cx="542925" cy="6572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edg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edg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edg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edg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edg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edg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edg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edg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edg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edge">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wedge">
                                      <p:cBhvr>
                                        <p:cTn id="72" dur="20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wedge">
                                      <p:cBhvr>
                                        <p:cTn id="77" dur="20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0"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wedge">
                                      <p:cBhvr>
                                        <p:cTn id="82" dur="20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ntr" presetSubtype="0" fill="hold" grpId="0"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wedge">
                                      <p:cBhvr>
                                        <p:cTn id="87" dur="20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0" presetClass="entr" presetSubtype="0" fill="hold" grpId="0"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wedge">
                                      <p:cBhvr>
                                        <p:cTn id="92" dur="2000"/>
                                        <p:tgtEl>
                                          <p:spTgt spid="3">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0" presetClass="entr" presetSubtype="0" fill="hold" grpId="0" nodeType="click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Effect transition="in" filter="wedge">
                                      <p:cBhvr>
                                        <p:cTn id="97" dur="2000"/>
                                        <p:tgtEl>
                                          <p:spTgt spid="3">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0" presetClass="entr" presetSubtype="0" fill="hold" grpId="0" nodeType="clickEffect">
                                  <p:stCondLst>
                                    <p:cond delay="0"/>
                                  </p:stCondLst>
                                  <p:childTnLst>
                                    <p:set>
                                      <p:cBhvr>
                                        <p:cTn id="101" dur="1" fill="hold">
                                          <p:stCondLst>
                                            <p:cond delay="0"/>
                                          </p:stCondLst>
                                        </p:cTn>
                                        <p:tgtEl>
                                          <p:spTgt spid="3">
                                            <p:txEl>
                                              <p:pRg st="19" end="19"/>
                                            </p:txEl>
                                          </p:spTgt>
                                        </p:tgtEl>
                                        <p:attrNameLst>
                                          <p:attrName>style.visibility</p:attrName>
                                        </p:attrNameLst>
                                      </p:cBhvr>
                                      <p:to>
                                        <p:strVal val="visible"/>
                                      </p:to>
                                    </p:set>
                                    <p:animEffect transition="in" filter="wedge">
                                      <p:cBhvr>
                                        <p:cTn id="102" dur="20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dirty="0" smtClean="0"/>
              <a:t>Mencari atau Mengganti Teks </a:t>
            </a:r>
            <a:endParaRPr lang="id-ID" dirty="0"/>
          </a:p>
        </p:txBody>
      </p:sp>
      <p:sp>
        <p:nvSpPr>
          <p:cNvPr id="3" name="Content Placeholder 2"/>
          <p:cNvSpPr>
            <a:spLocks noGrp="1"/>
          </p:cNvSpPr>
          <p:nvPr>
            <p:ph sz="quarter" idx="1"/>
          </p:nvPr>
        </p:nvSpPr>
        <p:spPr>
          <a:xfrm>
            <a:off x="457200" y="1600200"/>
            <a:ext cx="3657600" cy="4900634"/>
          </a:xfrm>
        </p:spPr>
        <p:txBody>
          <a:bodyPr>
            <a:normAutofit fontScale="47500" lnSpcReduction="20000"/>
          </a:bodyPr>
          <a:lstStyle/>
          <a:p>
            <a:pPr algn="just"/>
            <a:r>
              <a:rPr lang="id-ID" sz="3300" dirty="0" smtClean="0"/>
              <a:t>Pada suatu dokumen yang besar tentu kita akan kesulitan untuk mencari suatu kata tertentu atau mencari sambil mengganti kata/kalimat tersebut secara langsung. </a:t>
            </a:r>
          </a:p>
          <a:p>
            <a:pPr algn="just"/>
            <a:r>
              <a:rPr lang="id-ID" sz="3300" dirty="0" smtClean="0"/>
              <a:t>Anda jangan khawatir jika mengalami hal ini, karena untuk tujuan ini Word 2000 telah menyediakan dua fasilitas, yaitu ; Find dan Replace  </a:t>
            </a:r>
          </a:p>
          <a:p>
            <a:pPr algn="just">
              <a:buNone/>
            </a:pPr>
            <a:r>
              <a:rPr lang="id-ID" sz="3300" dirty="0" smtClean="0"/>
              <a:t>• 	Find, digunakan untuk mencari suatu kata/kalimat tertentu berdasakan kriteria yang ditentukan. Untuk mengaktifkan fasilitas ini kita tinggal klik menu Edit lalu klik Find, maka akan keluar jendela find sbb;  </a:t>
            </a:r>
          </a:p>
          <a:p>
            <a:pPr algn="just">
              <a:buNone/>
            </a:pPr>
            <a:endParaRPr lang="id-ID" dirty="0" smtClean="0"/>
          </a:p>
          <a:p>
            <a:pPr algn="just">
              <a:buNone/>
            </a:pPr>
            <a:r>
              <a:rPr lang="id-ID" dirty="0" smtClean="0"/>
              <a:t>	</a:t>
            </a:r>
          </a:p>
        </p:txBody>
      </p:sp>
      <p:pic>
        <p:nvPicPr>
          <p:cNvPr id="5" name="Content Placeholder 4" descr="mencari teks.png"/>
          <p:cNvPicPr>
            <a:picLocks noGrp="1" noChangeAspect="1"/>
          </p:cNvPicPr>
          <p:nvPr>
            <p:ph sz="quarter" idx="2"/>
          </p:nvPr>
        </p:nvPicPr>
        <p:blipFill>
          <a:blip r:embed="rId2"/>
          <a:stretch>
            <a:fillRect/>
          </a:stretch>
        </p:blipFill>
        <p:spPr>
          <a:xfrm>
            <a:off x="4786314" y="1643050"/>
            <a:ext cx="3657600" cy="3527078"/>
          </a:xfrm>
        </p:spPr>
      </p:pic>
      <p:pic>
        <p:nvPicPr>
          <p:cNvPr id="7" name="Picture 2">
            <a:hlinkClick r:id="" action="ppaction://hlinkshowjump?jump=nextslide"/>
          </p:cNvPr>
          <p:cNvPicPr>
            <a:picLocks noChangeAspect="1" noChangeArrowheads="1"/>
          </p:cNvPicPr>
          <p:nvPr/>
        </p:nvPicPr>
        <p:blipFill>
          <a:blip r:embed="rId3"/>
          <a:srcRect/>
          <a:stretch>
            <a:fillRect/>
          </a:stretch>
        </p:blipFill>
        <p:spPr bwMode="auto">
          <a:xfrm>
            <a:off x="3929058" y="6072206"/>
            <a:ext cx="647700" cy="5429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amond(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KETERANGAN</a:t>
            </a:r>
            <a:endParaRPr lang="id-ID" dirty="0"/>
          </a:p>
        </p:txBody>
      </p:sp>
      <p:sp>
        <p:nvSpPr>
          <p:cNvPr id="3" name="Content Placeholder 2"/>
          <p:cNvSpPr>
            <a:spLocks noGrp="1"/>
          </p:cNvSpPr>
          <p:nvPr>
            <p:ph sz="quarter" idx="1"/>
          </p:nvPr>
        </p:nvSpPr>
        <p:spPr>
          <a:xfrm>
            <a:off x="457200" y="1600200"/>
            <a:ext cx="8043890" cy="4572000"/>
          </a:xfrm>
        </p:spPr>
        <p:txBody>
          <a:bodyPr>
            <a:normAutofit fontScale="32500" lnSpcReduction="20000"/>
          </a:bodyPr>
          <a:lstStyle/>
          <a:p>
            <a:pPr>
              <a:buNone/>
            </a:pPr>
            <a:endParaRPr lang="id-ID" sz="4000" dirty="0" smtClean="0"/>
          </a:p>
          <a:p>
            <a:pPr algn="just">
              <a:buNone/>
            </a:pPr>
            <a:r>
              <a:rPr lang="id-ID" sz="4800" dirty="0" smtClean="0"/>
              <a:t>1. Pada option Find what diisikan kata/kalimat yang akan di cari, misal ‘aku’  </a:t>
            </a:r>
          </a:p>
          <a:p>
            <a:pPr algn="just">
              <a:buNone/>
            </a:pPr>
            <a:r>
              <a:rPr lang="id-ID" sz="4800" dirty="0" smtClean="0"/>
              <a:t>2. Pada Search Option kita dapat menentukan arah pencarian yaitu ;  </a:t>
            </a:r>
          </a:p>
          <a:p>
            <a:pPr algn="just">
              <a:buNone/>
            </a:pPr>
            <a:r>
              <a:rPr lang="id-ID" sz="4800" dirty="0" smtClean="0"/>
              <a:t>• All, mencari dari awal hingga akhir dokumen. (defaultnya ALL)  </a:t>
            </a:r>
          </a:p>
          <a:p>
            <a:pPr algn="just">
              <a:buNone/>
            </a:pPr>
            <a:r>
              <a:rPr lang="id-ID" sz="4800" dirty="0" smtClean="0"/>
              <a:t>• Up, mencari keawal dokumen mulai dari posisi insertion point.  </a:t>
            </a:r>
          </a:p>
          <a:p>
            <a:pPr algn="just">
              <a:buNone/>
            </a:pPr>
            <a:r>
              <a:rPr lang="id-ID" sz="4800" dirty="0" smtClean="0"/>
              <a:t>• Down, mencari keakhir dokumen mulai dari posisi insertion point.  </a:t>
            </a:r>
          </a:p>
          <a:p>
            <a:pPr algn="just">
              <a:buNone/>
            </a:pPr>
            <a:r>
              <a:rPr lang="id-ID" sz="4800" dirty="0" smtClean="0"/>
              <a:t>3. Pada option Search:, terdapat 5 metode yaitu ;  </a:t>
            </a:r>
          </a:p>
          <a:p>
            <a:pPr algn="just">
              <a:buNone/>
            </a:pPr>
            <a:r>
              <a:rPr lang="id-ID" sz="4800" dirty="0" smtClean="0"/>
              <a:t>• Match case, mencari kata/kalimat yang betul-betul mirip dengan kata/kalimat yang dicari.  </a:t>
            </a:r>
          </a:p>
          <a:p>
            <a:pPr algn="just">
              <a:buNone/>
            </a:pPr>
            <a:r>
              <a:rPr lang="id-ID" sz="4800" dirty="0" smtClean="0"/>
              <a:t>• Find whole words only, mencari kata/kalimat tanpa memperhatikan huruf besar atau kecil.  </a:t>
            </a:r>
          </a:p>
          <a:p>
            <a:pPr algn="just">
              <a:buNone/>
            </a:pPr>
            <a:r>
              <a:rPr lang="id-ID" sz="4800" dirty="0" smtClean="0"/>
              <a:t>• Use wildcards, mencari kata/kalimat dengan menggunakan metode wildcards (?). Misalnya kita mancari tiga digit huruf yang awal ‘ak’ maka  gunakan wildcards dengan cara ‘ak?’, maka seluruh kata yang terdiri dari tiga karakter dengan huruf awalnya  ‘ak’ akan ditemukannya. Metode pencarian ini memperhatikan huruf kecil dan besar. Maka kata ‘AKU’ tidak akan ditemukan dengan metode ini, karena menggunakan huruf besar sedangkan yang dicari adalah ‘ak?’ huruf kecil dengan digit ketiganya bebas.  </a:t>
            </a:r>
          </a:p>
        </p:txBody>
      </p:sp>
      <p:pic>
        <p:nvPicPr>
          <p:cNvPr id="5" name="Content Placeholder 4" descr="pencarian selesai.png"/>
          <p:cNvPicPr>
            <a:picLocks noGrp="1" noChangeAspect="1"/>
          </p:cNvPicPr>
          <p:nvPr>
            <p:ph sz="quarter" idx="2"/>
          </p:nvPr>
        </p:nvPicPr>
        <p:blipFill>
          <a:blip r:embed="rId2"/>
          <a:stretch>
            <a:fillRect/>
          </a:stretch>
        </p:blipFill>
        <p:spPr>
          <a:xfrm>
            <a:off x="5857884" y="785794"/>
            <a:ext cx="2800741" cy="1057423"/>
          </a:xfrm>
        </p:spPr>
      </p:pic>
      <p:pic>
        <p:nvPicPr>
          <p:cNvPr id="7" name="Picture 2"/>
          <p:cNvPicPr>
            <a:picLocks noChangeAspect="1" noChangeArrowheads="1"/>
          </p:cNvPicPr>
          <p:nvPr/>
        </p:nvPicPr>
        <p:blipFill>
          <a:blip r:embed="rId3"/>
          <a:srcRect/>
          <a:stretch>
            <a:fillRect/>
          </a:stretch>
        </p:blipFill>
        <p:spPr bwMode="auto">
          <a:xfrm>
            <a:off x="3929058" y="6072206"/>
            <a:ext cx="647700" cy="5429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edg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edg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edg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edg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edg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edg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edge">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edge">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edge">
                                      <p:cBhvr>
                                        <p:cTn id="5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a:xfrm>
            <a:off x="457200" y="1600200"/>
            <a:ext cx="8186766" cy="4614882"/>
          </a:xfrm>
        </p:spPr>
        <p:txBody>
          <a:bodyPr>
            <a:normAutofit fontScale="32500" lnSpcReduction="20000"/>
          </a:bodyPr>
          <a:lstStyle/>
          <a:p>
            <a:pPr>
              <a:buNone/>
            </a:pPr>
            <a:r>
              <a:rPr lang="id-ID" sz="4000" dirty="0" smtClean="0"/>
              <a:t>• Sounds like, mencari kata/kalimat  yang mirip dan hampir mirip dengan kata/kalimat yang dicari. Misalnya kita mencari kata ‘Aku’ maka kata ‘Ak’ juga akan ditemukannnya karena hampir mirip.  </a:t>
            </a:r>
          </a:p>
          <a:p>
            <a:pPr>
              <a:buNone/>
            </a:pPr>
            <a:r>
              <a:rPr lang="id-ID" sz="4000" dirty="0" smtClean="0"/>
              <a:t>• Find all words forms, mencari seluruh kata/kalimat yang mempunyai bentuk/format yang sama.  </a:t>
            </a:r>
          </a:p>
          <a:p>
            <a:pPr>
              <a:buNone/>
            </a:pPr>
            <a:r>
              <a:rPr lang="id-ID" sz="4000" dirty="0" smtClean="0"/>
              <a:t>4. Setelah menentukan metode pencariannya, maka kliklah Find Next untuk memprosesnya.  </a:t>
            </a:r>
          </a:p>
          <a:p>
            <a:pPr>
              <a:buNone/>
            </a:pPr>
            <a:r>
              <a:rPr lang="id-ID" sz="4000" dirty="0" smtClean="0"/>
              <a:t>5. Jika pencarian selesai, maka akan muncul kotak pesan, Gambar 2.11.  </a:t>
            </a:r>
          </a:p>
          <a:p>
            <a:pPr>
              <a:buNone/>
            </a:pPr>
            <a:r>
              <a:rPr lang="id-ID" sz="4000" dirty="0" smtClean="0"/>
              <a:t>Gambar 2.11. Pencarian Selesai </a:t>
            </a:r>
          </a:p>
          <a:p>
            <a:pPr>
              <a:buNone/>
            </a:pPr>
            <a:r>
              <a:rPr lang="id-ID" sz="4000" dirty="0" smtClean="0"/>
              <a:t>6. Klik OK untuk menutup kotak dialog tersebut.  </a:t>
            </a:r>
          </a:p>
          <a:p>
            <a:pPr>
              <a:buNone/>
            </a:pPr>
            <a:r>
              <a:rPr lang="id-ID" sz="4000" dirty="0" smtClean="0"/>
              <a:t>• Replace, adalah suatu proses pencarian teks dengan cara langsung menggantikan kata/kalimat yang dicari  dengan kata/kalimat yang ditentukan. </a:t>
            </a:r>
          </a:p>
          <a:p>
            <a:pPr>
              <a:buNone/>
            </a:pPr>
            <a:r>
              <a:rPr lang="id-ID" sz="4000" dirty="0" smtClean="0"/>
              <a:t>Untuk menggunakan fasilitas, ikutilah langkah-langkah berikut ;  </a:t>
            </a:r>
          </a:p>
          <a:p>
            <a:pPr>
              <a:buNone/>
            </a:pPr>
            <a:r>
              <a:rPr lang="id-ID" sz="4000" dirty="0" smtClean="0"/>
              <a:t>1. Klik menu Edit, lalu Klik Replace  </a:t>
            </a:r>
          </a:p>
          <a:p>
            <a:pPr>
              <a:buNone/>
            </a:pPr>
            <a:r>
              <a:rPr lang="id-ID" sz="4000" dirty="0" smtClean="0"/>
              <a:t>2. Maka akan tampil jendela replace, Gambar 2.12. </a:t>
            </a:r>
          </a:p>
          <a:p>
            <a:pPr>
              <a:buNone/>
            </a:pPr>
            <a:r>
              <a:rPr lang="id-ID" sz="4000" dirty="0" smtClean="0"/>
              <a:t>Gambar 2.12. Mengganti Teks </a:t>
            </a:r>
          </a:p>
          <a:p>
            <a:pPr>
              <a:buNone/>
            </a:pPr>
            <a:r>
              <a:rPr lang="id-ID" sz="4000" dirty="0" smtClean="0"/>
              <a:t>3. Pada option Find what kita ketikkan kata/kalimat yang dicari dan diganti. </a:t>
            </a:r>
          </a:p>
          <a:p>
            <a:pPr>
              <a:buNone/>
            </a:pPr>
            <a:r>
              <a:rPr lang="id-ID" sz="4000" dirty="0" smtClean="0"/>
              <a:t>Misalnya kita mencari kata ‘AKU’ dan ganti dengan ‘MY’, maka Ketikkan ‘AKU’ pada option ini.  </a:t>
            </a:r>
          </a:p>
          <a:p>
            <a:pPr>
              <a:buNone/>
            </a:pPr>
            <a:r>
              <a:rPr lang="id-ID" sz="4000" dirty="0" smtClean="0"/>
              <a:t>4. Option Replace with diisi dengan kata/kalimat pengganti. Pada contoh diatas kita isi dengan ‘MY’  </a:t>
            </a:r>
          </a:p>
          <a:p>
            <a:pPr>
              <a:buNone/>
            </a:pPr>
            <a:r>
              <a:rPr lang="id-ID" sz="4000" dirty="0" smtClean="0"/>
              <a:t>5. Klik Replace untuk mengganti satu persatu, atau klik Replace All untuk mengganti secara keseluruhan dan klik Find Next untuk mencari kata berikutnya.  </a:t>
            </a:r>
          </a:p>
          <a:p>
            <a:pPr>
              <a:buNone/>
            </a:pPr>
            <a:r>
              <a:rPr lang="id-ID" sz="4000" dirty="0" smtClean="0"/>
              <a:t>6. Sedangkan option lainnya sama dengan  yang dijelaskan pada bagian Find diatas.  </a:t>
            </a:r>
          </a:p>
          <a:p>
            <a:endParaRPr lang="id-ID" dirty="0" smtClean="0"/>
          </a:p>
          <a:p>
            <a:endParaRPr lang="id-ID" dirty="0" smtClean="0"/>
          </a:p>
          <a:p>
            <a:endParaRPr lang="id-ID" dirty="0"/>
          </a:p>
        </p:txBody>
      </p:sp>
      <p:pic>
        <p:nvPicPr>
          <p:cNvPr id="5" name="Content Placeholder 4" descr="mengganti teks.png"/>
          <p:cNvPicPr>
            <a:picLocks noGrp="1" noChangeAspect="1"/>
          </p:cNvPicPr>
          <p:nvPr>
            <p:ph sz="quarter" idx="2"/>
          </p:nvPr>
        </p:nvPicPr>
        <p:blipFill>
          <a:blip r:embed="rId2"/>
          <a:stretch>
            <a:fillRect/>
          </a:stretch>
        </p:blipFill>
        <p:spPr>
          <a:xfrm>
            <a:off x="6643702" y="-1"/>
            <a:ext cx="2500297" cy="1500175"/>
          </a:xfrm>
        </p:spPr>
      </p:pic>
      <p:pic>
        <p:nvPicPr>
          <p:cNvPr id="7" name="Picture 2">
            <a:hlinkClick r:id="rId3" action="ppaction://hlinksldjump"/>
          </p:cNvPr>
          <p:cNvPicPr>
            <a:picLocks noChangeAspect="1" noChangeArrowheads="1"/>
          </p:cNvPicPr>
          <p:nvPr/>
        </p:nvPicPr>
        <p:blipFill>
          <a:blip r:embed="rId4"/>
          <a:srcRect/>
          <a:stretch>
            <a:fillRect/>
          </a:stretch>
        </p:blipFill>
        <p:spPr bwMode="auto">
          <a:xfrm rot="19800131">
            <a:off x="3199733" y="6021033"/>
            <a:ext cx="542925" cy="6572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amond(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amond(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amond(in)">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amond(in)">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amond(in)">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amond(in)">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amond(in)">
                                      <p:cBhvr>
                                        <p:cTn id="72" dur="20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amond(in)">
                                      <p:cBhvr>
                                        <p:cTn id="77" dur="20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diamond(in)">
                                      <p:cBhvr>
                                        <p:cTn id="82" dur="20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8" presetClass="entr" presetSubtype="16" fill="hold"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diamond(in)">
                                      <p:cBhvr>
                                        <p:cTn id="8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Menyimpan Dokumen</a:t>
            </a:r>
            <a:endParaRPr lang="id-ID" dirty="0"/>
          </a:p>
        </p:txBody>
      </p:sp>
      <p:sp>
        <p:nvSpPr>
          <p:cNvPr id="3" name="Content Placeholder 2"/>
          <p:cNvSpPr>
            <a:spLocks noGrp="1"/>
          </p:cNvSpPr>
          <p:nvPr>
            <p:ph sz="half" idx="1"/>
          </p:nvPr>
        </p:nvSpPr>
        <p:spPr>
          <a:xfrm>
            <a:off x="457200" y="1600200"/>
            <a:ext cx="4329114" cy="4572000"/>
          </a:xfrm>
        </p:spPr>
        <p:txBody>
          <a:bodyPr>
            <a:noAutofit/>
          </a:bodyPr>
          <a:lstStyle/>
          <a:p>
            <a:pPr algn="just">
              <a:buNone/>
            </a:pPr>
            <a:r>
              <a:rPr lang="id-ID" sz="1200" dirty="0" smtClean="0"/>
              <a:t>	</a:t>
            </a:r>
            <a:r>
              <a:rPr lang="id-ID" sz="1600" dirty="0" smtClean="0"/>
              <a:t>Lembar kerja (document) yang kita buat dapat disimpan pada harddisk atau disket dengan cara sebagai berikut ;  </a:t>
            </a:r>
          </a:p>
          <a:p>
            <a:pPr marL="514350" indent="-514350" algn="just">
              <a:buNone/>
            </a:pPr>
            <a:r>
              <a:rPr lang="id-ID" sz="1600" dirty="0" smtClean="0"/>
              <a:t>	1. Pilih dan klik menu File, Save atau  tekan Ctrl+S. Jika Anda menyimpan document tersebut untuk pertama kali, kotak dialog Save As akan ditampilkan seperti Gambar 2.13.  </a:t>
            </a:r>
          </a:p>
          <a:p>
            <a:pPr algn="just">
              <a:buNone/>
            </a:pPr>
            <a:r>
              <a:rPr lang="id-ID" sz="1600" dirty="0" smtClean="0"/>
              <a:t>	Gambar 2.13. kotak dialog Save As </a:t>
            </a:r>
          </a:p>
          <a:p>
            <a:pPr algn="just">
              <a:buNone/>
            </a:pPr>
            <a:r>
              <a:rPr lang="id-ID" sz="1600" dirty="0" smtClean="0"/>
              <a:t>	2. Pada tombol daftar pilihan Save in, pilih dan klik drive atau folder yang diinginkan.  </a:t>
            </a:r>
          </a:p>
          <a:p>
            <a:pPr algn="just">
              <a:buNone/>
            </a:pPr>
            <a:r>
              <a:rPr lang="id-ID" sz="1600" dirty="0" smtClean="0"/>
              <a:t>	3. Pada kotak isian File name, ketikkan nama file yang Anda inginkan.  </a:t>
            </a:r>
          </a:p>
          <a:p>
            <a:pPr algn="just">
              <a:buNone/>
            </a:pPr>
            <a:r>
              <a:rPr lang="id-ID" sz="1600" dirty="0" smtClean="0"/>
              <a:t>	4. Klik tombol perintah Save untuk memproses penyimpanannya.  </a:t>
            </a:r>
          </a:p>
          <a:p>
            <a:pPr algn="just"/>
            <a:endParaRPr lang="id-ID" sz="1600" dirty="0"/>
          </a:p>
        </p:txBody>
      </p:sp>
      <p:pic>
        <p:nvPicPr>
          <p:cNvPr id="5" name="Content Placeholder 4" descr="kotak dialog save as.png"/>
          <p:cNvPicPr>
            <a:picLocks noGrp="1" noChangeAspect="1"/>
          </p:cNvPicPr>
          <p:nvPr>
            <p:ph sz="half" idx="2"/>
          </p:nvPr>
        </p:nvPicPr>
        <p:blipFill>
          <a:blip r:embed="rId2"/>
          <a:stretch>
            <a:fillRect/>
          </a:stretch>
        </p:blipFill>
        <p:spPr>
          <a:xfrm>
            <a:off x="5038886" y="2214554"/>
            <a:ext cx="3786028" cy="3286147"/>
          </a:xfrm>
        </p:spPr>
      </p:pic>
      <p:pic>
        <p:nvPicPr>
          <p:cNvPr id="3074" name="Picture 2">
            <a:hlinkClick r:id="" action="ppaction://hlinkshowjump?jump=nextslide"/>
          </p:cNvPr>
          <p:cNvPicPr>
            <a:picLocks noChangeAspect="1" noChangeArrowheads="1"/>
          </p:cNvPicPr>
          <p:nvPr/>
        </p:nvPicPr>
        <p:blipFill>
          <a:blip r:embed="rId3"/>
          <a:srcRect/>
          <a:stretch>
            <a:fillRect/>
          </a:stretch>
        </p:blipFill>
        <p:spPr bwMode="auto">
          <a:xfrm>
            <a:off x="3929058" y="6072206"/>
            <a:ext cx="647700" cy="5429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amond(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heckerboard(across)">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half" idx="1"/>
          </p:nvPr>
        </p:nvSpPr>
        <p:spPr>
          <a:xfrm>
            <a:off x="457200" y="1600200"/>
            <a:ext cx="7400948" cy="4543444"/>
          </a:xfrm>
        </p:spPr>
        <p:txBody>
          <a:bodyPr>
            <a:normAutofit lnSpcReduction="10000"/>
          </a:bodyPr>
          <a:lstStyle/>
          <a:p>
            <a:pPr>
              <a:buNone/>
            </a:pPr>
            <a:r>
              <a:rPr lang="id-ID" dirty="0" smtClean="0"/>
              <a:t>Catatan ;  </a:t>
            </a:r>
          </a:p>
          <a:p>
            <a:pPr algn="just">
              <a:buNone/>
            </a:pPr>
            <a:r>
              <a:rPr lang="id-ID" dirty="0" smtClean="0"/>
              <a:t>1. Dibawah pilihan Save in terdapat icon-icon alamat yang sering digunakan untuk menyimpan data. Anda dapat langsung meng-klik icon tersebut jika Anda ingin menyimpan data pada icon tersebut.  </a:t>
            </a:r>
          </a:p>
          <a:p>
            <a:pPr algn="just">
              <a:buNone/>
            </a:pPr>
            <a:r>
              <a:rPr lang="id-ID" dirty="0" smtClean="0"/>
              <a:t>2. Jika diperlukan Anda juga dapat memilih jenis dan bentuk format penyimpanan file pada tombol daftar pilihan Save as type.  Disamping cara di atas, kita juga dapat menyimpan dokumen dengan langsung meng-klik icon save (gambar  disket) yang terdapat pada toolbar standar.  </a:t>
            </a:r>
          </a:p>
          <a:p>
            <a:endParaRPr lang="id-ID" dirty="0"/>
          </a:p>
        </p:txBody>
      </p:sp>
      <p:pic>
        <p:nvPicPr>
          <p:cNvPr id="6" name="Picture 2">
            <a:hlinkClick r:id="rId2" action="ppaction://hlinksldjump"/>
          </p:cNvPr>
          <p:cNvPicPr>
            <a:picLocks noChangeAspect="1" noChangeArrowheads="1"/>
          </p:cNvPicPr>
          <p:nvPr/>
        </p:nvPicPr>
        <p:blipFill>
          <a:blip r:embed="rId3"/>
          <a:srcRect/>
          <a:stretch>
            <a:fillRect/>
          </a:stretch>
        </p:blipFill>
        <p:spPr bwMode="auto">
          <a:xfrm rot="19800131">
            <a:off x="3199733" y="6109072"/>
            <a:ext cx="542925" cy="6572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Membuka Dokumen Lama</a:t>
            </a:r>
            <a:endParaRPr lang="id-ID" dirty="0"/>
          </a:p>
        </p:txBody>
      </p:sp>
      <p:sp>
        <p:nvSpPr>
          <p:cNvPr id="3" name="Content Placeholder 2"/>
          <p:cNvSpPr>
            <a:spLocks noGrp="1"/>
          </p:cNvSpPr>
          <p:nvPr>
            <p:ph sz="half" idx="1"/>
          </p:nvPr>
        </p:nvSpPr>
        <p:spPr>
          <a:xfrm>
            <a:off x="457200" y="1600200"/>
            <a:ext cx="7758138" cy="4614882"/>
          </a:xfrm>
        </p:spPr>
        <p:txBody>
          <a:bodyPr>
            <a:normAutofit fontScale="92500" lnSpcReduction="10000"/>
          </a:bodyPr>
          <a:lstStyle/>
          <a:p>
            <a:pPr>
              <a:buNone/>
            </a:pPr>
            <a:r>
              <a:rPr lang="id-ID" dirty="0" smtClean="0"/>
              <a:t>  </a:t>
            </a:r>
          </a:p>
          <a:p>
            <a:pPr algn="just">
              <a:buNone/>
            </a:pPr>
            <a:r>
              <a:rPr lang="id-ID" dirty="0" smtClean="0"/>
              <a:t>	Banyak cara yang dapat kita gunakan untuk membuka kembali dokumen lama (yang pernah disimpan).  </a:t>
            </a:r>
          </a:p>
          <a:p>
            <a:pPr algn="just">
              <a:buNone/>
            </a:pPr>
            <a:r>
              <a:rPr lang="id-ID" dirty="0" smtClean="0"/>
              <a:t>1. Menggunakan Menu File-Open  </a:t>
            </a:r>
          </a:p>
          <a:p>
            <a:pPr algn="just">
              <a:buNone/>
            </a:pPr>
            <a:r>
              <a:rPr lang="id-ID" dirty="0" smtClean="0"/>
              <a:t>	Dilakukan dengan cara meng-klik menu File lalu pilih dan klik Open.  </a:t>
            </a:r>
          </a:p>
          <a:p>
            <a:pPr algn="just">
              <a:buNone/>
            </a:pPr>
            <a:r>
              <a:rPr lang="id-ID" dirty="0" smtClean="0"/>
              <a:t>2. Menggunakan Icon Open </a:t>
            </a:r>
          </a:p>
          <a:p>
            <a:pPr algn="just">
              <a:buNone/>
            </a:pPr>
            <a:r>
              <a:rPr lang="id-ID" dirty="0" smtClean="0"/>
              <a:t>	Dengan cara meng-klik icon open dengan gambar  </a:t>
            </a:r>
          </a:p>
          <a:p>
            <a:pPr algn="just">
              <a:buNone/>
            </a:pPr>
            <a:r>
              <a:rPr lang="id-ID" dirty="0" smtClean="0"/>
              <a:t>3. Menggunakan Menu Documents  </a:t>
            </a:r>
          </a:p>
          <a:p>
            <a:pPr algn="just">
              <a:buNone/>
            </a:pPr>
            <a:r>
              <a:rPr lang="id-ID" dirty="0" smtClean="0"/>
              <a:t>	Cara ini dilakukan dengan meng-klik tombol Start yang ada ditaskbar, pilih menu Documents, maka akan muncul sejumlah nama file yang pernah kita buka. Klik nama file yang akan kita buka tersebut.  </a:t>
            </a:r>
          </a:p>
          <a:p>
            <a:endParaRPr lang="id-ID" dirty="0"/>
          </a:p>
        </p:txBody>
      </p:sp>
      <p:pic>
        <p:nvPicPr>
          <p:cNvPr id="11" name="Picture 2">
            <a:hlinkClick r:id="rId2" action="ppaction://hlinksldjump"/>
          </p:cNvPr>
          <p:cNvPicPr>
            <a:picLocks noChangeAspect="1" noChangeArrowheads="1"/>
          </p:cNvPicPr>
          <p:nvPr/>
        </p:nvPicPr>
        <p:blipFill>
          <a:blip r:embed="rId3"/>
          <a:srcRect/>
          <a:stretch>
            <a:fillRect/>
          </a:stretch>
        </p:blipFill>
        <p:spPr bwMode="auto">
          <a:xfrm rot="19800131">
            <a:off x="3186763" y="6109072"/>
            <a:ext cx="542925" cy="6572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dirty="0" smtClean="0"/>
              <a:t>Menyimpan Dokumen dengan Nama Lain</a:t>
            </a:r>
            <a:endParaRPr lang="id-ID" dirty="0"/>
          </a:p>
        </p:txBody>
      </p:sp>
      <p:sp>
        <p:nvSpPr>
          <p:cNvPr id="3" name="Content Placeholder 2"/>
          <p:cNvSpPr>
            <a:spLocks noGrp="1"/>
          </p:cNvSpPr>
          <p:nvPr>
            <p:ph sz="half" idx="1"/>
          </p:nvPr>
        </p:nvSpPr>
        <p:spPr>
          <a:xfrm>
            <a:off x="457200" y="1600200"/>
            <a:ext cx="7686700" cy="4572000"/>
          </a:xfrm>
        </p:spPr>
        <p:txBody>
          <a:bodyPr>
            <a:normAutofit/>
          </a:bodyPr>
          <a:lstStyle/>
          <a:p>
            <a:pPr algn="just">
              <a:buNone/>
            </a:pPr>
            <a:r>
              <a:rPr lang="id-ID" dirty="0" smtClean="0"/>
              <a:t>	Lembar kerja (dokumen) yang pernah disimpan ingin kita simpan lagi dengan nama lain karena ada beberapa perubahan terhadap dokumen tersebut. </a:t>
            </a:r>
          </a:p>
          <a:p>
            <a:pPr algn="just">
              <a:buNone/>
            </a:pPr>
            <a:r>
              <a:rPr lang="id-ID" dirty="0" smtClean="0"/>
              <a:t>	Untuk menyimpan dokumen dengan nama lain dapat dilakukan dengan cara meng-klik menu File lalu pilih dan klik Save As. Kemudian ketikkan nama baru yang dinginkan, lalu klik Save untuk memproses penyimpanannya.  </a:t>
            </a:r>
          </a:p>
          <a:p>
            <a:endParaRPr lang="id-ID" dirty="0"/>
          </a:p>
        </p:txBody>
      </p:sp>
      <p:pic>
        <p:nvPicPr>
          <p:cNvPr id="5" name="Picture 2"/>
          <p:cNvPicPr>
            <a:picLocks noChangeAspect="1" noChangeArrowheads="1"/>
          </p:cNvPicPr>
          <p:nvPr/>
        </p:nvPicPr>
        <p:blipFill>
          <a:blip r:embed="rId2"/>
          <a:srcRect/>
          <a:stretch>
            <a:fillRect/>
          </a:stretch>
        </p:blipFill>
        <p:spPr bwMode="auto">
          <a:xfrm rot="19800131">
            <a:off x="3199733" y="6109072"/>
            <a:ext cx="542925" cy="657225"/>
          </a:xfrm>
          <a:prstGeom prst="rect">
            <a:avLst/>
          </a:prstGeom>
          <a:noFill/>
          <a:ln w="9525">
            <a:noFill/>
            <a:miter lim="800000"/>
            <a:headEnd/>
            <a:tailEnd/>
          </a:ln>
          <a:effectLst/>
        </p:spPr>
      </p:pic>
      <p:pic>
        <p:nvPicPr>
          <p:cNvPr id="6" name="Picture 5" descr="HOME.jpg"/>
          <p:cNvPicPr>
            <a:picLocks noChangeAspect="1"/>
          </p:cNvPicPr>
          <p:nvPr/>
        </p:nvPicPr>
        <p:blipFill>
          <a:blip r:embed="rId3" cstate="print"/>
          <a:stretch>
            <a:fillRect/>
          </a:stretch>
        </p:blipFill>
        <p:spPr>
          <a:xfrm rot="20459156">
            <a:off x="6587166" y="6157085"/>
            <a:ext cx="568917" cy="625297"/>
          </a:xfrm>
          <a:prstGeom prst="rect">
            <a:avLst/>
          </a:prstGeom>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PENGATURAN DOKUMEN</a:t>
            </a:r>
            <a:endParaRPr lang="id-ID" dirty="0"/>
          </a:p>
        </p:txBody>
      </p:sp>
      <p:sp>
        <p:nvSpPr>
          <p:cNvPr id="3" name="Content Placeholder 2"/>
          <p:cNvSpPr>
            <a:spLocks noGrp="1"/>
          </p:cNvSpPr>
          <p:nvPr>
            <p:ph sz="half" idx="1"/>
          </p:nvPr>
        </p:nvSpPr>
        <p:spPr>
          <a:xfrm>
            <a:off x="457200" y="1600200"/>
            <a:ext cx="7829576" cy="4614882"/>
          </a:xfrm>
        </p:spPr>
        <p:txBody>
          <a:bodyPr>
            <a:normAutofit/>
          </a:bodyPr>
          <a:lstStyle/>
          <a:p>
            <a:pPr algn="just"/>
            <a:r>
              <a:rPr lang="id-ID" sz="3200" dirty="0" smtClean="0"/>
              <a:t>Agar dokumen yang kita kerjakan dapat dicetak sesuai  dengan yang kita inginkan, maka mutlak diperlukan pengetahuan tentang tata cara pengaturan dokumen ini. Apa saja yang dapat kita lakukan terhadap pengaturan halaman dokumen ini ?</a:t>
            </a:r>
          </a:p>
          <a:p>
            <a:endParaRPr lang="id-ID" dirty="0"/>
          </a:p>
        </p:txBody>
      </p:sp>
      <p:pic>
        <p:nvPicPr>
          <p:cNvPr id="5" name="Picture 2">
            <a:hlinkClick r:id="" action="ppaction://hlinkshowjump?jump=nextslide"/>
          </p:cNvPr>
          <p:cNvPicPr>
            <a:picLocks noChangeAspect="1" noChangeArrowheads="1"/>
          </p:cNvPicPr>
          <p:nvPr/>
        </p:nvPicPr>
        <p:blipFill>
          <a:blip r:embed="rId2"/>
          <a:srcRect/>
          <a:stretch>
            <a:fillRect/>
          </a:stretch>
        </p:blipFill>
        <p:spPr bwMode="auto">
          <a:xfrm>
            <a:off x="3929058" y="6072206"/>
            <a:ext cx="647700" cy="542925"/>
          </a:xfrm>
          <a:prstGeom prst="rect">
            <a:avLst/>
          </a:prstGeom>
          <a:noFill/>
          <a:ln w="9525">
            <a:noFill/>
            <a:miter lim="800000"/>
            <a:headEnd/>
            <a:tailEnd/>
          </a:ln>
          <a:effectLst/>
        </p:spPr>
      </p:pic>
      <p:pic>
        <p:nvPicPr>
          <p:cNvPr id="4098" name="Picture 2">
            <a:hlinkClick r:id="rId3" action="ppaction://hlinksldjump"/>
          </p:cNvPr>
          <p:cNvPicPr>
            <a:picLocks noChangeAspect="1" noChangeArrowheads="1"/>
          </p:cNvPicPr>
          <p:nvPr/>
        </p:nvPicPr>
        <p:blipFill>
          <a:blip r:embed="rId4"/>
          <a:srcRect/>
          <a:stretch>
            <a:fillRect/>
          </a:stretch>
        </p:blipFill>
        <p:spPr bwMode="auto">
          <a:xfrm>
            <a:off x="3071802" y="5857892"/>
            <a:ext cx="683828" cy="714356"/>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dirty="0" smtClean="0"/>
              <a:t>Pengaturan Halaman Dokumen</a:t>
            </a:r>
            <a:endParaRPr lang="id-ID" dirty="0"/>
          </a:p>
        </p:txBody>
      </p:sp>
      <p:sp>
        <p:nvSpPr>
          <p:cNvPr id="3" name="Content Placeholder 2"/>
          <p:cNvSpPr>
            <a:spLocks noGrp="1"/>
          </p:cNvSpPr>
          <p:nvPr>
            <p:ph sz="half" idx="1"/>
          </p:nvPr>
        </p:nvSpPr>
        <p:spPr/>
        <p:txBody>
          <a:bodyPr>
            <a:normAutofit fontScale="92500" lnSpcReduction="10000"/>
          </a:bodyPr>
          <a:lstStyle/>
          <a:p>
            <a:pPr>
              <a:buNone/>
            </a:pPr>
            <a:r>
              <a:rPr lang="id-ID" dirty="0" smtClean="0"/>
              <a:t>1. Klik menu File, lalu pilih dan klik menu Page Setup.  </a:t>
            </a:r>
          </a:p>
          <a:p>
            <a:pPr>
              <a:buNone/>
            </a:pPr>
            <a:r>
              <a:rPr lang="id-ID" dirty="0" smtClean="0"/>
              <a:t>2. Tunggu sampai muncul kotak dialog Page </a:t>
            </a:r>
            <a:r>
              <a:rPr lang="id-ID" dirty="0" smtClean="0"/>
              <a:t>Setup. </a:t>
            </a:r>
            <a:endParaRPr lang="id-ID" dirty="0" smtClean="0"/>
          </a:p>
          <a:p>
            <a:pPr>
              <a:buNone/>
            </a:pPr>
            <a:r>
              <a:rPr lang="id-ID" dirty="0" smtClean="0"/>
              <a:t>	Untuk melihat efek dari perubahan setting  yang kita buat, dapat dilihat pada kotak preview.  </a:t>
            </a:r>
          </a:p>
          <a:p>
            <a:pPr>
              <a:buNone/>
            </a:pPr>
            <a:r>
              <a:rPr lang="id-ID" dirty="0" smtClean="0"/>
              <a:t>	</a:t>
            </a:r>
          </a:p>
        </p:txBody>
      </p:sp>
      <p:pic>
        <p:nvPicPr>
          <p:cNvPr id="5" name="Content Placeholder 4" descr="tab margin.png"/>
          <p:cNvPicPr>
            <a:picLocks noGrp="1" noChangeAspect="1"/>
          </p:cNvPicPr>
          <p:nvPr>
            <p:ph sz="half" idx="2"/>
          </p:nvPr>
        </p:nvPicPr>
        <p:blipFill>
          <a:blip r:embed="rId2"/>
          <a:stretch>
            <a:fillRect/>
          </a:stretch>
        </p:blipFill>
        <p:spPr>
          <a:xfrm>
            <a:off x="4267200" y="2564813"/>
            <a:ext cx="3657600" cy="2596737"/>
          </a:xfrm>
        </p:spPr>
      </p:pic>
      <p:pic>
        <p:nvPicPr>
          <p:cNvPr id="6" name="Picture 2"/>
          <p:cNvPicPr>
            <a:picLocks noChangeAspect="1" noChangeArrowheads="1"/>
          </p:cNvPicPr>
          <p:nvPr/>
        </p:nvPicPr>
        <p:blipFill>
          <a:blip r:embed="rId3"/>
          <a:srcRect/>
          <a:stretch>
            <a:fillRect/>
          </a:stretch>
        </p:blipFill>
        <p:spPr bwMode="auto">
          <a:xfrm>
            <a:off x="3929058" y="6072206"/>
            <a:ext cx="647700" cy="5429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heckerboard(across)">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26" name="Picture 2"/>
          <p:cNvPicPr>
            <a:picLocks noChangeAspect="1" noChangeArrowheads="1"/>
          </p:cNvPicPr>
          <p:nvPr/>
        </p:nvPicPr>
        <p:blipFill>
          <a:blip r:embed="rId2"/>
          <a:srcRect/>
          <a:stretch>
            <a:fillRect/>
          </a:stretch>
        </p:blipFill>
        <p:spPr bwMode="auto">
          <a:xfrm>
            <a:off x="3395654" y="1500174"/>
            <a:ext cx="2262204" cy="17859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57158" y="3857628"/>
            <a:ext cx="2357454" cy="1923187"/>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235814" y="1500174"/>
            <a:ext cx="2336714" cy="1857388"/>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357158" y="1500174"/>
            <a:ext cx="2303990" cy="1785950"/>
          </a:xfrm>
          <a:prstGeom prst="rect">
            <a:avLst/>
          </a:prstGeom>
          <a:noFill/>
          <a:ln w="9525">
            <a:noFill/>
            <a:miter lim="800000"/>
            <a:headEnd/>
            <a:tailEnd/>
          </a:ln>
          <a:effectLst/>
        </p:spPr>
      </p:pic>
      <p:pic>
        <p:nvPicPr>
          <p:cNvPr id="8" name="Picture 4"/>
          <p:cNvPicPr>
            <a:picLocks noChangeAspect="1" noChangeArrowheads="1"/>
          </p:cNvPicPr>
          <p:nvPr/>
        </p:nvPicPr>
        <p:blipFill>
          <a:blip r:embed="rId4"/>
          <a:srcRect/>
          <a:stretch>
            <a:fillRect/>
          </a:stretch>
        </p:blipFill>
        <p:spPr bwMode="auto">
          <a:xfrm>
            <a:off x="6286512" y="3857628"/>
            <a:ext cx="2357454" cy="1873874"/>
          </a:xfrm>
          <a:prstGeom prst="rect">
            <a:avLst/>
          </a:prstGeom>
          <a:noFill/>
          <a:ln w="9525">
            <a:noFill/>
            <a:miter lim="800000"/>
            <a:headEnd/>
            <a:tailEnd/>
          </a:ln>
          <a:effectLst/>
        </p:spPr>
      </p:pic>
      <p:pic>
        <p:nvPicPr>
          <p:cNvPr id="9" name="Picture 4"/>
          <p:cNvPicPr>
            <a:picLocks noChangeAspect="1" noChangeArrowheads="1"/>
          </p:cNvPicPr>
          <p:nvPr/>
        </p:nvPicPr>
        <p:blipFill>
          <a:blip r:embed="rId4"/>
          <a:srcRect/>
          <a:stretch>
            <a:fillRect/>
          </a:stretch>
        </p:blipFill>
        <p:spPr bwMode="auto">
          <a:xfrm>
            <a:off x="3357554" y="3857628"/>
            <a:ext cx="2428892" cy="1930658"/>
          </a:xfrm>
          <a:prstGeom prst="rect">
            <a:avLst/>
          </a:prstGeom>
          <a:noFill/>
          <a:ln w="9525">
            <a:noFill/>
            <a:miter lim="800000"/>
            <a:headEnd/>
            <a:tailEnd/>
          </a:ln>
          <a:effectLst/>
        </p:spPr>
      </p:pic>
      <p:sp>
        <p:nvSpPr>
          <p:cNvPr id="11" name="TextBox 10"/>
          <p:cNvSpPr txBox="1"/>
          <p:nvPr/>
        </p:nvSpPr>
        <p:spPr>
          <a:xfrm>
            <a:off x="357158" y="285728"/>
            <a:ext cx="8429684" cy="1015663"/>
          </a:xfrm>
          <a:prstGeom prst="rect">
            <a:avLst/>
          </a:prstGeom>
          <a:noFill/>
        </p:spPr>
        <p:txBody>
          <a:bodyPr wrap="square" rtlCol="0">
            <a:spAutoFit/>
          </a:bodyPr>
          <a:lstStyle/>
          <a:p>
            <a:pPr algn="ctr"/>
            <a:r>
              <a:rPr lang="id-ID" sz="6000" dirty="0" smtClean="0">
                <a:latin typeface="Kristen ITC" pitchFamily="66" charset="0"/>
              </a:rPr>
              <a:t>#</a:t>
            </a:r>
            <a:r>
              <a:rPr lang="id-ID" sz="3200" dirty="0" smtClean="0">
                <a:latin typeface="Kristen ITC" pitchFamily="66" charset="0"/>
              </a:rPr>
              <a:t> BEKERJA DENGAN WORD 2000 </a:t>
            </a:r>
            <a:r>
              <a:rPr lang="id-ID" sz="6000" dirty="0" smtClean="0">
                <a:latin typeface="Kristen ITC" pitchFamily="66" charset="0"/>
              </a:rPr>
              <a:t>#</a:t>
            </a:r>
            <a:endParaRPr lang="id-ID" sz="6000" dirty="0">
              <a:latin typeface="Kristen ITC" pitchFamily="66" charset="0"/>
            </a:endParaRPr>
          </a:p>
        </p:txBody>
      </p:sp>
      <p:sp>
        <p:nvSpPr>
          <p:cNvPr id="12" name="TextBox 11"/>
          <p:cNvSpPr txBox="1"/>
          <p:nvPr/>
        </p:nvSpPr>
        <p:spPr>
          <a:xfrm>
            <a:off x="357158" y="3357562"/>
            <a:ext cx="2643206" cy="276999"/>
          </a:xfrm>
          <a:prstGeom prst="rect">
            <a:avLst/>
          </a:prstGeom>
          <a:noFill/>
        </p:spPr>
        <p:txBody>
          <a:bodyPr wrap="square" rtlCol="0">
            <a:spAutoFit/>
          </a:bodyPr>
          <a:lstStyle/>
          <a:p>
            <a:pPr algn="ctr"/>
            <a:r>
              <a:rPr lang="id-ID" sz="1200" dirty="0" smtClean="0">
                <a:latin typeface="Kristen ITC" pitchFamily="66" charset="0"/>
                <a:hlinkClick r:id="rId6" action="ppaction://hlinksldjump"/>
              </a:rPr>
              <a:t>MEMBUAT DOKUMEN BARU</a:t>
            </a:r>
            <a:endParaRPr lang="id-ID" sz="1200" dirty="0">
              <a:latin typeface="Kristen ITC" pitchFamily="66" charset="0"/>
            </a:endParaRPr>
          </a:p>
        </p:txBody>
      </p:sp>
      <p:sp>
        <p:nvSpPr>
          <p:cNvPr id="13" name="TextBox 12"/>
          <p:cNvSpPr txBox="1"/>
          <p:nvPr/>
        </p:nvSpPr>
        <p:spPr>
          <a:xfrm>
            <a:off x="3000364" y="3357562"/>
            <a:ext cx="3071834" cy="276999"/>
          </a:xfrm>
          <a:prstGeom prst="rect">
            <a:avLst/>
          </a:prstGeom>
          <a:noFill/>
        </p:spPr>
        <p:txBody>
          <a:bodyPr wrap="square" rtlCol="0">
            <a:spAutoFit/>
          </a:bodyPr>
          <a:lstStyle/>
          <a:p>
            <a:pPr algn="ctr"/>
            <a:r>
              <a:rPr lang="id-ID" sz="1200" dirty="0" smtClean="0">
                <a:latin typeface="Kristen ITC" pitchFamily="66" charset="0"/>
                <a:hlinkClick r:id="rId7" action="ppaction://hlinksldjump"/>
              </a:rPr>
              <a:t>MENGGESER INSERTION POINT</a:t>
            </a:r>
            <a:endParaRPr lang="id-ID" sz="1200" dirty="0">
              <a:latin typeface="Kristen ITC" pitchFamily="66" charset="0"/>
            </a:endParaRPr>
          </a:p>
        </p:txBody>
      </p:sp>
      <p:sp>
        <p:nvSpPr>
          <p:cNvPr id="14" name="TextBox 13"/>
          <p:cNvSpPr txBox="1"/>
          <p:nvPr/>
        </p:nvSpPr>
        <p:spPr>
          <a:xfrm>
            <a:off x="5929322" y="3429000"/>
            <a:ext cx="2928926" cy="461665"/>
          </a:xfrm>
          <a:prstGeom prst="rect">
            <a:avLst/>
          </a:prstGeom>
          <a:noFill/>
        </p:spPr>
        <p:txBody>
          <a:bodyPr wrap="square" rtlCol="0">
            <a:spAutoFit/>
          </a:bodyPr>
          <a:lstStyle/>
          <a:p>
            <a:pPr algn="ctr"/>
            <a:r>
              <a:rPr lang="id-ID" sz="1200" dirty="0" smtClean="0">
                <a:latin typeface="Kristen ITC" pitchFamily="66" charset="0"/>
                <a:hlinkClick r:id="rId8" action="ppaction://hlinksldjump"/>
              </a:rPr>
              <a:t>MEMISAHKAN DAN MENGGABUNGKAN PARAGRAF</a:t>
            </a:r>
            <a:endParaRPr lang="id-ID" sz="1200" dirty="0">
              <a:latin typeface="Kristen ITC" pitchFamily="66" charset="0"/>
            </a:endParaRPr>
          </a:p>
        </p:txBody>
      </p:sp>
      <p:sp>
        <p:nvSpPr>
          <p:cNvPr id="15" name="TextBox 14"/>
          <p:cNvSpPr txBox="1"/>
          <p:nvPr/>
        </p:nvSpPr>
        <p:spPr>
          <a:xfrm>
            <a:off x="0" y="5786454"/>
            <a:ext cx="3286148" cy="276999"/>
          </a:xfrm>
          <a:prstGeom prst="rect">
            <a:avLst/>
          </a:prstGeom>
          <a:noFill/>
        </p:spPr>
        <p:txBody>
          <a:bodyPr wrap="square" rtlCol="0">
            <a:spAutoFit/>
          </a:bodyPr>
          <a:lstStyle/>
          <a:p>
            <a:pPr algn="ctr"/>
            <a:r>
              <a:rPr lang="id-ID" sz="1200" dirty="0" smtClean="0">
                <a:latin typeface="Kristen ITC" pitchFamily="66" charset="0"/>
                <a:hlinkClick r:id="rId9" action="ppaction://hlinksldjump"/>
              </a:rPr>
              <a:t>PENGATURAN DOKUMEN</a:t>
            </a:r>
            <a:endParaRPr lang="id-ID" sz="1200" dirty="0">
              <a:latin typeface="Kristen ITC" pitchFamily="66" charset="0"/>
            </a:endParaRPr>
          </a:p>
        </p:txBody>
      </p:sp>
      <p:sp>
        <p:nvSpPr>
          <p:cNvPr id="16" name="TextBox 15"/>
          <p:cNvSpPr txBox="1"/>
          <p:nvPr/>
        </p:nvSpPr>
        <p:spPr>
          <a:xfrm>
            <a:off x="3143240" y="5857892"/>
            <a:ext cx="2786082" cy="276999"/>
          </a:xfrm>
          <a:prstGeom prst="rect">
            <a:avLst/>
          </a:prstGeom>
          <a:noFill/>
        </p:spPr>
        <p:txBody>
          <a:bodyPr wrap="square" rtlCol="0">
            <a:spAutoFit/>
          </a:bodyPr>
          <a:lstStyle/>
          <a:p>
            <a:pPr algn="ctr"/>
            <a:r>
              <a:rPr lang="id-ID" sz="1200" dirty="0" smtClean="0">
                <a:latin typeface="Kristen ITC" pitchFamily="66" charset="0"/>
                <a:hlinkClick r:id="rId10" action="ppaction://hlinksldjump"/>
              </a:rPr>
              <a:t>MEMBUAT TABEL</a:t>
            </a:r>
            <a:endParaRPr lang="id-ID" sz="1200" dirty="0">
              <a:latin typeface="Kristen ITC" pitchFamily="66" charset="0"/>
            </a:endParaRPr>
          </a:p>
        </p:txBody>
      </p:sp>
      <p:sp>
        <p:nvSpPr>
          <p:cNvPr id="17" name="TextBox 16"/>
          <p:cNvSpPr txBox="1"/>
          <p:nvPr/>
        </p:nvSpPr>
        <p:spPr>
          <a:xfrm>
            <a:off x="6000760" y="5857892"/>
            <a:ext cx="2714644" cy="276999"/>
          </a:xfrm>
          <a:prstGeom prst="rect">
            <a:avLst/>
          </a:prstGeom>
          <a:noFill/>
        </p:spPr>
        <p:txBody>
          <a:bodyPr wrap="square" rtlCol="0">
            <a:spAutoFit/>
          </a:bodyPr>
          <a:lstStyle/>
          <a:p>
            <a:pPr algn="ctr"/>
            <a:r>
              <a:rPr lang="id-ID" sz="1200" dirty="0" smtClean="0">
                <a:latin typeface="Kristen ITC" pitchFamily="66" charset="0"/>
                <a:hlinkClick r:id="rId11" action="ppaction://hlinksldjump"/>
              </a:rPr>
              <a:t>MENCETAK DOKUMEN</a:t>
            </a:r>
            <a:endParaRPr lang="id-ID" sz="1200" dirty="0">
              <a:latin typeface="Kristen ITC" pitchFamily="66" charset="0"/>
            </a:endParaRPr>
          </a:p>
        </p:txBody>
      </p:sp>
      <p:pic>
        <p:nvPicPr>
          <p:cNvPr id="18" name="Picture 17" descr="HOME.jpg">
            <a:hlinkClick r:id="rId12" action="ppaction://hlinksldjump"/>
          </p:cNvPr>
          <p:cNvPicPr>
            <a:picLocks noChangeAspect="1"/>
          </p:cNvPicPr>
          <p:nvPr/>
        </p:nvPicPr>
        <p:blipFill>
          <a:blip r:embed="rId13" cstate="print"/>
          <a:stretch>
            <a:fillRect/>
          </a:stretch>
        </p:blipFill>
        <p:spPr>
          <a:xfrm rot="20459156">
            <a:off x="8165587" y="6102004"/>
            <a:ext cx="613625" cy="674435"/>
          </a:xfrm>
          <a:prstGeom prst="rect">
            <a:avLst/>
          </a:prstGeom>
        </p:spPr>
      </p:pic>
      <p:sp>
        <p:nvSpPr>
          <p:cNvPr id="21" name="Rounded Rectangle 20"/>
          <p:cNvSpPr/>
          <p:nvPr/>
        </p:nvSpPr>
        <p:spPr>
          <a:xfrm>
            <a:off x="0" y="6215058"/>
            <a:ext cx="1714512" cy="64294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TextBox 23"/>
          <p:cNvSpPr txBox="1"/>
          <p:nvPr/>
        </p:nvSpPr>
        <p:spPr>
          <a:xfrm>
            <a:off x="0" y="6286520"/>
            <a:ext cx="1714480" cy="461665"/>
          </a:xfrm>
          <a:prstGeom prst="rect">
            <a:avLst/>
          </a:prstGeom>
          <a:noFill/>
        </p:spPr>
        <p:txBody>
          <a:bodyPr wrap="square" rtlCol="0">
            <a:spAutoFit/>
          </a:bodyPr>
          <a:lstStyle/>
          <a:p>
            <a:pPr algn="ctr"/>
            <a:r>
              <a:rPr lang="id-ID" sz="1200" dirty="0" smtClean="0"/>
              <a:t>CLICK WHEREEVER YOU WANT</a:t>
            </a:r>
            <a:endParaRPr lang="id-ID" sz="1200" dirty="0"/>
          </a:p>
        </p:txBody>
      </p:sp>
    </p:spTree>
  </p:cSld>
  <p:clrMapOvr>
    <a:masterClrMapping/>
  </p:clrMapOvr>
  <p:transition>
    <p:checke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186766" cy="868346"/>
          </a:xfrm>
        </p:spPr>
        <p:txBody>
          <a:bodyPr/>
          <a:lstStyle/>
          <a:p>
            <a:pPr algn="ctr"/>
            <a:r>
              <a:rPr lang="id-ID" dirty="0" smtClean="0"/>
              <a:t>Keterangan </a:t>
            </a:r>
            <a:endParaRPr lang="id-ID" dirty="0"/>
          </a:p>
        </p:txBody>
      </p:sp>
      <p:sp>
        <p:nvSpPr>
          <p:cNvPr id="3" name="Content Placeholder 2"/>
          <p:cNvSpPr>
            <a:spLocks noGrp="1"/>
          </p:cNvSpPr>
          <p:nvPr>
            <p:ph sz="half" idx="1"/>
          </p:nvPr>
        </p:nvSpPr>
        <p:spPr>
          <a:xfrm>
            <a:off x="428596" y="1571612"/>
            <a:ext cx="4714908" cy="4929222"/>
          </a:xfrm>
        </p:spPr>
        <p:txBody>
          <a:bodyPr>
            <a:noAutofit/>
          </a:bodyPr>
          <a:lstStyle/>
          <a:p>
            <a:pPr>
              <a:buNone/>
            </a:pPr>
            <a:r>
              <a:rPr lang="id-ID" sz="1600" dirty="0" smtClean="0"/>
              <a:t>	1. Tab Margin, digunakan dalam pengaturan batas halaman, headers, footers dan pengaturan pencetakan model buku (cetak bolak balik). Untuk menaikan ukuran klik symbol  atau untuk menurunkan ukuran klik symbol . </a:t>
            </a:r>
          </a:p>
          <a:p>
            <a:pPr>
              <a:buNone/>
            </a:pPr>
            <a:r>
              <a:rPr lang="id-ID" sz="1600" dirty="0" smtClean="0"/>
              <a:t>	• Top, untuk batas atas mulai dari tepi atas kertas.</a:t>
            </a:r>
          </a:p>
          <a:p>
            <a:pPr>
              <a:buNone/>
            </a:pPr>
            <a:r>
              <a:rPr lang="id-ID" sz="1600" dirty="0" smtClean="0"/>
              <a:t>	• Bottom, untuk batas bawah mulai dari tepi bawah kertas.  </a:t>
            </a:r>
          </a:p>
          <a:p>
            <a:pPr>
              <a:buNone/>
            </a:pPr>
            <a:r>
              <a:rPr lang="id-ID" sz="1600" dirty="0" smtClean="0"/>
              <a:t>	• Left, batas kiri dokumen mulai dari tepi kiri kertas.  </a:t>
            </a:r>
          </a:p>
          <a:p>
            <a:pPr>
              <a:buNone/>
            </a:pPr>
            <a:r>
              <a:rPr lang="id-ID" sz="1600" dirty="0" smtClean="0"/>
              <a:t>	• Right, batas kanan dokumen mulai dari tepi kanan kertas. </a:t>
            </a:r>
          </a:p>
          <a:p>
            <a:pPr>
              <a:buNone/>
            </a:pPr>
            <a:r>
              <a:rPr lang="id-ID" sz="1600" dirty="0" smtClean="0"/>
              <a:t>	• Gutter, jarak tertentu dari tepi kiri kertas / tepi atas</a:t>
            </a:r>
          </a:p>
        </p:txBody>
      </p:sp>
      <p:pic>
        <p:nvPicPr>
          <p:cNvPr id="5" name="Content Placeholder 4" descr="tab margin.png"/>
          <p:cNvPicPr>
            <a:picLocks noGrp="1" noChangeAspect="1"/>
          </p:cNvPicPr>
          <p:nvPr>
            <p:ph sz="half" idx="2"/>
          </p:nvPr>
        </p:nvPicPr>
        <p:blipFill>
          <a:blip r:embed="rId2"/>
          <a:stretch>
            <a:fillRect/>
          </a:stretch>
        </p:blipFill>
        <p:spPr>
          <a:xfrm>
            <a:off x="5643570" y="2071678"/>
            <a:ext cx="3157534" cy="3214710"/>
          </a:xfrm>
        </p:spPr>
      </p:pic>
      <p:pic>
        <p:nvPicPr>
          <p:cNvPr id="6" name="Picture 2">
            <a:hlinkClick r:id="" action="ppaction://hlinkshowjump?jump=nextslide"/>
          </p:cNvPr>
          <p:cNvPicPr>
            <a:picLocks noChangeAspect="1" noChangeArrowheads="1"/>
          </p:cNvPicPr>
          <p:nvPr/>
        </p:nvPicPr>
        <p:blipFill>
          <a:blip r:embed="rId3"/>
          <a:srcRect/>
          <a:stretch>
            <a:fillRect/>
          </a:stretch>
        </p:blipFill>
        <p:spPr bwMode="auto">
          <a:xfrm>
            <a:off x="3929058" y="6072206"/>
            <a:ext cx="647700" cy="5429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edg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edg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edg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edg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edg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amond(in)">
                                      <p:cBhvr>
                                        <p:cTn id="4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8596" y="1285836"/>
            <a:ext cx="4757742" cy="5572164"/>
          </a:xfrm>
        </p:spPr>
        <p:txBody>
          <a:bodyPr>
            <a:normAutofit fontScale="40000" lnSpcReduction="20000"/>
          </a:bodyPr>
          <a:lstStyle/>
          <a:p>
            <a:pPr algn="just">
              <a:buNone/>
            </a:pPr>
            <a:r>
              <a:rPr lang="id-ID" sz="4300" dirty="0" smtClean="0"/>
              <a:t>• Header, posisi dari catatan kepala (header) mulai dari tepi atas kertas.  </a:t>
            </a:r>
          </a:p>
          <a:p>
            <a:pPr algn="just">
              <a:buNone/>
            </a:pPr>
            <a:r>
              <a:rPr lang="id-ID" sz="4300" dirty="0" smtClean="0"/>
              <a:t>	• Footer, posisi dari catatan kaki (footer) mulai dari tepi bawah kertas.</a:t>
            </a:r>
          </a:p>
          <a:p>
            <a:pPr algn="just">
              <a:buNone/>
            </a:pPr>
            <a:r>
              <a:rPr lang="id-ID" sz="4300" dirty="0" smtClean="0"/>
              <a:t>	• Mirror Margin, batas halaman secara timbal balik sehingga dapat dicetak secara timbal balik. </a:t>
            </a:r>
          </a:p>
          <a:p>
            <a:pPr algn="just">
              <a:buNone/>
            </a:pPr>
            <a:r>
              <a:rPr lang="id-ID" sz="4300" dirty="0" smtClean="0"/>
              <a:t>	 2 pages per sheet, artinya option ini digunakan jika kita ingin mengatur dokumen agar dicetak dua halaman dalam satu kertas.  </a:t>
            </a:r>
          </a:p>
          <a:p>
            <a:pPr algn="just">
              <a:buNone/>
            </a:pPr>
            <a:r>
              <a:rPr lang="id-ID" sz="4300" dirty="0" smtClean="0"/>
              <a:t>	2. Tab Paper Size, digunakan dalam pengaturan ukuran kertas dan orientasi pencetakan dokumen. </a:t>
            </a:r>
          </a:p>
          <a:p>
            <a:pPr algn="just">
              <a:buNone/>
            </a:pPr>
            <a:r>
              <a:rPr lang="id-ID" sz="4300" dirty="0" smtClean="0"/>
              <a:t>• Paper size, mengatur ukuran kertas yang digunakan.</a:t>
            </a:r>
          </a:p>
          <a:p>
            <a:pPr algn="just">
              <a:buNone/>
            </a:pPr>
            <a:r>
              <a:rPr lang="id-ID" sz="4300" dirty="0" smtClean="0"/>
              <a:t>	• Width, pengaturan ukuran lebar kertas jika kita memilih option custom size. </a:t>
            </a:r>
          </a:p>
          <a:p>
            <a:pPr algn="just">
              <a:buNone/>
            </a:pPr>
            <a:r>
              <a:rPr lang="id-ID" sz="4300" dirty="0" smtClean="0"/>
              <a:t>	• Height, sama halnya dengan width, tapi option ini digunakan untuk pengaturan tinggi kertas yang kita miliki.  </a:t>
            </a:r>
          </a:p>
          <a:p>
            <a:pPr algn="just">
              <a:buNone/>
            </a:pPr>
            <a:r>
              <a:rPr lang="id-ID" sz="3800" dirty="0" smtClean="0"/>
              <a:t>	</a:t>
            </a:r>
          </a:p>
          <a:p>
            <a:pPr>
              <a:buNone/>
            </a:pPr>
            <a:r>
              <a:rPr lang="id-ID" dirty="0" smtClean="0"/>
              <a:t>	</a:t>
            </a:r>
          </a:p>
          <a:p>
            <a:endParaRPr lang="id-ID" dirty="0"/>
          </a:p>
        </p:txBody>
      </p:sp>
      <p:pic>
        <p:nvPicPr>
          <p:cNvPr id="7" name="Content Placeholder 6" descr="tab paper size.png"/>
          <p:cNvPicPr>
            <a:picLocks noGrp="1" noChangeAspect="1"/>
          </p:cNvPicPr>
          <p:nvPr>
            <p:ph sz="half" idx="2"/>
          </p:nvPr>
        </p:nvPicPr>
        <p:blipFill>
          <a:blip r:embed="rId2"/>
          <a:stretch>
            <a:fillRect/>
          </a:stretch>
        </p:blipFill>
        <p:spPr>
          <a:xfrm>
            <a:off x="5500694" y="1857364"/>
            <a:ext cx="3300410" cy="4429156"/>
          </a:xfrm>
        </p:spPr>
      </p:pic>
      <p:pic>
        <p:nvPicPr>
          <p:cNvPr id="5" name="Picture 2"/>
          <p:cNvPicPr>
            <a:picLocks noChangeAspect="1" noChangeArrowheads="1"/>
          </p:cNvPicPr>
          <p:nvPr/>
        </p:nvPicPr>
        <p:blipFill>
          <a:blip r:embed="rId3"/>
          <a:srcRect/>
          <a:stretch>
            <a:fillRect/>
          </a:stretch>
        </p:blipFill>
        <p:spPr bwMode="auto">
          <a:xfrm>
            <a:off x="3929058" y="6072206"/>
            <a:ext cx="647700" cy="5429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amond(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amond(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amond(in)">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diamond(in)">
                                      <p:cBhvr>
                                        <p:cTn id="5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8596" y="500042"/>
            <a:ext cx="4686304" cy="5840435"/>
          </a:xfrm>
        </p:spPr>
        <p:txBody>
          <a:bodyPr>
            <a:normAutofit fontScale="70000" lnSpcReduction="20000"/>
          </a:bodyPr>
          <a:lstStyle/>
          <a:p>
            <a:pPr algn="just">
              <a:buNone/>
            </a:pPr>
            <a:r>
              <a:rPr lang="id-ID" dirty="0" smtClean="0"/>
              <a:t>	• Tab Orientation, arah percetakan halaman. Arah pengaturan halaman dokumen ini terbagi dua, yaitu ;  </a:t>
            </a:r>
          </a:p>
          <a:p>
            <a:pPr algn="just">
              <a:buNone/>
            </a:pPr>
            <a:r>
              <a:rPr lang="id-ID" dirty="0" smtClean="0"/>
              <a:t>	• Portrait, adalah metode pengaturan halaman dokumen dengan arah tegak (vertikal), sedangkan  </a:t>
            </a:r>
          </a:p>
          <a:p>
            <a:pPr algn="just">
              <a:buNone/>
            </a:pPr>
            <a:r>
              <a:rPr lang="id-ID" dirty="0" smtClean="0"/>
              <a:t>	• Landscape, adalah metode pengaturan halaman dokumen dengan arah melebar (horizontal)  </a:t>
            </a:r>
          </a:p>
          <a:p>
            <a:pPr algn="just">
              <a:buNone/>
            </a:pPr>
            <a:r>
              <a:rPr lang="id-ID" dirty="0" smtClean="0"/>
              <a:t>• Apply to, digunakan untuk menentukan data jenis pengaturan.:	• Whole document, seluruh dokumen.  </a:t>
            </a:r>
          </a:p>
          <a:p>
            <a:pPr algn="just">
              <a:buNone/>
            </a:pPr>
            <a:r>
              <a:rPr lang="id-ID" dirty="0" smtClean="0"/>
              <a:t>	• This point forward,berlaku mulai dari halaman yang aktif sampai halaman terakhir.  </a:t>
            </a:r>
          </a:p>
          <a:p>
            <a:pPr algn="just">
              <a:buNone/>
            </a:pPr>
            <a:r>
              <a:rPr lang="id-ID" dirty="0" smtClean="0"/>
              <a:t>	• This section,  berlaku pada halaman yang aktif saja.  </a:t>
            </a:r>
          </a:p>
          <a:p>
            <a:pPr algn="just">
              <a:buNone/>
            </a:pPr>
            <a:r>
              <a:rPr lang="id-ID" dirty="0" smtClean="0"/>
              <a:t>	• Selected text, pengaturan hanya berfungsi pada teks yang ditandai saja.  </a:t>
            </a:r>
          </a:p>
          <a:p>
            <a:pPr algn="just">
              <a:buNone/>
            </a:pPr>
            <a:r>
              <a:rPr lang="id-ID" dirty="0" smtClean="0"/>
              <a:t>	• Default, digunakan untuk merubahan pengaturan setting yang dibuat tadi ke bentuk default dari Word 2000. </a:t>
            </a:r>
          </a:p>
          <a:p>
            <a:pPr algn="just"/>
            <a:endParaRPr lang="id-ID" dirty="0"/>
          </a:p>
        </p:txBody>
      </p:sp>
      <p:pic>
        <p:nvPicPr>
          <p:cNvPr id="5" name="Content Placeholder 4" descr="tab margin.png"/>
          <p:cNvPicPr>
            <a:picLocks noGrp="1" noChangeAspect="1"/>
          </p:cNvPicPr>
          <p:nvPr>
            <p:ph sz="half" idx="2"/>
          </p:nvPr>
        </p:nvPicPr>
        <p:blipFill>
          <a:blip r:embed="rId2"/>
          <a:stretch>
            <a:fillRect/>
          </a:stretch>
        </p:blipFill>
        <p:spPr>
          <a:xfrm>
            <a:off x="5357818" y="1000108"/>
            <a:ext cx="3533614" cy="4071966"/>
          </a:xfrm>
        </p:spPr>
      </p:pic>
      <p:pic>
        <p:nvPicPr>
          <p:cNvPr id="6" name="Picture 2">
            <a:hlinkClick r:id="rId3" action="ppaction://hlinksldjump"/>
          </p:cNvPr>
          <p:cNvPicPr>
            <a:picLocks noChangeAspect="1" noChangeArrowheads="1"/>
          </p:cNvPicPr>
          <p:nvPr/>
        </p:nvPicPr>
        <p:blipFill>
          <a:blip r:embed="rId4"/>
          <a:srcRect/>
          <a:stretch>
            <a:fillRect/>
          </a:stretch>
        </p:blipFill>
        <p:spPr bwMode="auto">
          <a:xfrm>
            <a:off x="3071802" y="5857892"/>
            <a:ext cx="683828" cy="714356"/>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Pengaturan Huruf</a:t>
            </a:r>
            <a:endParaRPr lang="id-ID" dirty="0"/>
          </a:p>
        </p:txBody>
      </p:sp>
      <p:sp>
        <p:nvSpPr>
          <p:cNvPr id="3" name="Content Placeholder 2"/>
          <p:cNvSpPr>
            <a:spLocks noGrp="1"/>
          </p:cNvSpPr>
          <p:nvPr>
            <p:ph sz="half" idx="1"/>
          </p:nvPr>
        </p:nvSpPr>
        <p:spPr>
          <a:xfrm>
            <a:off x="500034" y="1571612"/>
            <a:ext cx="4500594" cy="4929222"/>
          </a:xfrm>
        </p:spPr>
        <p:txBody>
          <a:bodyPr>
            <a:normAutofit fontScale="62500" lnSpcReduction="20000"/>
          </a:bodyPr>
          <a:lstStyle/>
          <a:p>
            <a:pPr algn="just">
              <a:buNone/>
            </a:pPr>
            <a:r>
              <a:rPr lang="id-ID" dirty="0" smtClean="0"/>
              <a:t>	Untuk menambah daya tarik dari  suatu dokumen, pengaturan huruf sangat </a:t>
            </a:r>
          </a:p>
          <a:p>
            <a:pPr algn="just">
              <a:buNone/>
            </a:pPr>
            <a:r>
              <a:rPr lang="id-ID" dirty="0" smtClean="0"/>
              <a:t>	diperlukan. Untuk pengaturan huruf ini kita dapat menggunakan dua cara, yaitu ;  </a:t>
            </a:r>
          </a:p>
          <a:p>
            <a:pPr algn="just">
              <a:buNone/>
            </a:pPr>
            <a:endParaRPr lang="id-ID" dirty="0" smtClean="0"/>
          </a:p>
          <a:p>
            <a:pPr algn="just">
              <a:buNone/>
            </a:pPr>
            <a:r>
              <a:rPr lang="id-ID" dirty="0" smtClean="0"/>
              <a:t>	1. Menggunakan toolbar  </a:t>
            </a:r>
          </a:p>
          <a:p>
            <a:pPr algn="just">
              <a:buNone/>
            </a:pPr>
            <a:r>
              <a:rPr lang="id-ID" dirty="0" smtClean="0"/>
              <a:t>	Melalui metode kita hanya dapat melakukan pengaturan terhadap jenis huruf dan ukuran yang digunakan. Caranya ;  </a:t>
            </a:r>
          </a:p>
          <a:p>
            <a:pPr algn="just">
              <a:buNone/>
            </a:pPr>
            <a:r>
              <a:rPr lang="id-ID" dirty="0" smtClean="0"/>
              <a:t>	• Tandai terlebih dahulu teks yang ingin kita robah.  </a:t>
            </a:r>
          </a:p>
          <a:p>
            <a:pPr algn="just">
              <a:buNone/>
            </a:pPr>
            <a:r>
              <a:rPr lang="id-ID" dirty="0" smtClean="0"/>
              <a:t>	• Klik item font yang terdapat pada toolbar standar, sehingga muncul daftar huruf yang disediakan oleh Word 2000. Kliklah huruf pilihan Anda.  </a:t>
            </a:r>
          </a:p>
          <a:p>
            <a:pPr algn="just">
              <a:buNone/>
            </a:pPr>
            <a:r>
              <a:rPr lang="id-ID" dirty="0" smtClean="0"/>
              <a:t>	• Untuk merubah ukuran huruf, kliklah item font size yang disebelah item font lalu kliklah ukuran huruf yang diinginkan.  </a:t>
            </a:r>
          </a:p>
        </p:txBody>
      </p:sp>
      <p:pic>
        <p:nvPicPr>
          <p:cNvPr id="5" name="Content Placeholder 4" descr="kotak dialog font.png"/>
          <p:cNvPicPr>
            <a:picLocks noGrp="1" noChangeAspect="1"/>
          </p:cNvPicPr>
          <p:nvPr>
            <p:ph sz="half" idx="2"/>
          </p:nvPr>
        </p:nvPicPr>
        <p:blipFill>
          <a:blip r:embed="rId2"/>
          <a:stretch>
            <a:fillRect/>
          </a:stretch>
        </p:blipFill>
        <p:spPr>
          <a:xfrm>
            <a:off x="5214942" y="2000240"/>
            <a:ext cx="3657600" cy="3877937"/>
          </a:xfrm>
        </p:spPr>
      </p:pic>
      <p:pic>
        <p:nvPicPr>
          <p:cNvPr id="6" name="Picture 2">
            <a:hlinkClick r:id="rId3" action="ppaction://hlinksldjump"/>
          </p:cNvPr>
          <p:cNvPicPr>
            <a:picLocks noChangeAspect="1" noChangeArrowheads="1"/>
          </p:cNvPicPr>
          <p:nvPr/>
        </p:nvPicPr>
        <p:blipFill>
          <a:blip r:embed="rId4"/>
          <a:srcRect/>
          <a:stretch>
            <a:fillRect/>
          </a:stretch>
        </p:blipFill>
        <p:spPr bwMode="auto">
          <a:xfrm>
            <a:off x="3071802" y="5857892"/>
            <a:ext cx="683828" cy="714356"/>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checkerboard(across)">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85794"/>
            <a:ext cx="8043890" cy="5340369"/>
          </a:xfrm>
        </p:spPr>
        <p:txBody>
          <a:bodyPr>
            <a:normAutofit/>
          </a:bodyPr>
          <a:lstStyle/>
          <a:p>
            <a:pPr algn="just">
              <a:buNone/>
            </a:pPr>
            <a:r>
              <a:rPr lang="id-ID" dirty="0" smtClean="0"/>
              <a:t>2. Menggunakan menu  </a:t>
            </a:r>
          </a:p>
          <a:p>
            <a:pPr algn="just">
              <a:buNone/>
            </a:pPr>
            <a:r>
              <a:rPr lang="id-ID" dirty="0" smtClean="0"/>
              <a:t>	Jika kita gunakan metode ini, kita  dapat menggunakan beberapa efek yang menarik. Caranya ;  </a:t>
            </a:r>
          </a:p>
          <a:p>
            <a:pPr algn="just">
              <a:buNone/>
            </a:pPr>
            <a:r>
              <a:rPr lang="id-ID" dirty="0" smtClean="0"/>
              <a:t>	• Tandai terlebih dahulu teks yang ingin kita robah.  </a:t>
            </a:r>
          </a:p>
          <a:p>
            <a:pPr algn="just">
              <a:buNone/>
            </a:pPr>
            <a:r>
              <a:rPr lang="id-ID" dirty="0" smtClean="0"/>
              <a:t>	• Klik menu Format, lalu pilih dan klik sub menu Font, sehingga muncul kotak dialog font</a:t>
            </a:r>
          </a:p>
          <a:p>
            <a:pPr algn="just">
              <a:buNone/>
            </a:pPr>
            <a:r>
              <a:rPr lang="id-ID" dirty="0" smtClean="0"/>
              <a:t>	Untuk melihat efek dari perubahan setting yang kita buat, dapat dilihat pada kotak preview. </a:t>
            </a:r>
          </a:p>
          <a:p>
            <a:pPr algn="just"/>
            <a:endParaRPr lang="id-ID" dirty="0"/>
          </a:p>
        </p:txBody>
      </p:sp>
      <p:pic>
        <p:nvPicPr>
          <p:cNvPr id="5" name="Picture 2">
            <a:hlinkClick r:id="" action="ppaction://hlinkshowjump?jump=nextslide"/>
          </p:cNvPr>
          <p:cNvPicPr>
            <a:picLocks noChangeAspect="1" noChangeArrowheads="1"/>
          </p:cNvPicPr>
          <p:nvPr/>
        </p:nvPicPr>
        <p:blipFill>
          <a:blip r:embed="rId2"/>
          <a:srcRect/>
          <a:stretch>
            <a:fillRect/>
          </a:stretch>
        </p:blipFill>
        <p:spPr bwMode="auto">
          <a:xfrm>
            <a:off x="3929058" y="6072206"/>
            <a:ext cx="647700" cy="5429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1472" y="1000108"/>
            <a:ext cx="8286808" cy="5572164"/>
          </a:xfrm>
        </p:spPr>
        <p:txBody>
          <a:bodyPr>
            <a:noAutofit/>
          </a:bodyPr>
          <a:lstStyle/>
          <a:p>
            <a:pPr>
              <a:buNone/>
            </a:pPr>
            <a:r>
              <a:rPr lang="id-ID" sz="1600" dirty="0" smtClean="0"/>
              <a:t>Keterangan :  </a:t>
            </a:r>
          </a:p>
          <a:p>
            <a:pPr>
              <a:buNone/>
            </a:pPr>
            <a:r>
              <a:rPr lang="id-ID" sz="1600" dirty="0" smtClean="0"/>
              <a:t>1. Tab Font, digunakan untuk pengaturan jenis huruf, model garis bawah dan efek dari huruf dll. Pada tab ini terdapat pilihan sebagai berikut ;  </a:t>
            </a:r>
          </a:p>
          <a:p>
            <a:pPr>
              <a:buNone/>
            </a:pPr>
            <a:r>
              <a:rPr lang="id-ID" sz="1600" dirty="0" smtClean="0"/>
              <a:t>	• Font, digunakan untuk memilih jenis huruf yang telah diinstal pada Word 200.  </a:t>
            </a:r>
          </a:p>
          <a:p>
            <a:pPr>
              <a:buNone/>
            </a:pPr>
            <a:r>
              <a:rPr lang="id-ID" sz="1600" dirty="0" smtClean="0"/>
              <a:t>	• Font Style, digunakan untuk pengatur model huruf, apakah cetak tebal (bold), miring (italic), gabungan  tebal dengan miring atau model reguler (standar)  </a:t>
            </a:r>
          </a:p>
          <a:p>
            <a:pPr>
              <a:buNone/>
            </a:pPr>
            <a:r>
              <a:rPr lang="id-ID" sz="1600" dirty="0" smtClean="0"/>
              <a:t>	• Size, digunakan untuk menentukan ukuran huruf yang telah dipilih.  </a:t>
            </a:r>
          </a:p>
          <a:p>
            <a:pPr>
              <a:buNone/>
            </a:pPr>
            <a:r>
              <a:rPr lang="id-ID" sz="1600" dirty="0" smtClean="0"/>
              <a:t>	• Font Color, digunakan untuk menentukan jenis warna dari huruf yang dipilih.  </a:t>
            </a:r>
          </a:p>
          <a:p>
            <a:pPr>
              <a:buNone/>
            </a:pPr>
            <a:r>
              <a:rPr lang="id-ID" sz="1600" dirty="0" smtClean="0"/>
              <a:t>	</a:t>
            </a:r>
          </a:p>
          <a:p>
            <a:pPr>
              <a:buNone/>
            </a:pPr>
            <a:r>
              <a:rPr lang="id-ID" sz="1600" dirty="0" smtClean="0"/>
              <a:t>	• Underline Style, digunakan untuk menentukan jenis garis bawah yang diinginkan. Untuk memilih jenis garis bawah, klik-lah tab ini lalu pilih dan klik jenis garis bawah yang diinginkan.  </a:t>
            </a:r>
          </a:p>
          <a:p>
            <a:pPr>
              <a:buNone/>
            </a:pPr>
            <a:r>
              <a:rPr lang="id-ID" sz="1600" dirty="0" smtClean="0"/>
              <a:t>	• Underline Color, digunakan untuk menentukan warna dari garis bawah yang dipilih.  </a:t>
            </a:r>
          </a:p>
          <a:p>
            <a:pPr>
              <a:buNone/>
            </a:pPr>
            <a:r>
              <a:rPr lang="id-ID" sz="1600" dirty="0" smtClean="0"/>
              <a:t>• Shadow, digunakan untuk memberikan  efek bayangan terhadap teks yang dipilih. Contoh “Efek dari Shadow””  </a:t>
            </a:r>
          </a:p>
          <a:p>
            <a:pPr>
              <a:buNone/>
            </a:pPr>
            <a:r>
              <a:rPr lang="id-ID" sz="1600" dirty="0" smtClean="0"/>
              <a:t>	• Outline, efek dari option ini adalah teks yang dipilih akan ditampilkan hanya kerangkanya saja.  </a:t>
            </a:r>
          </a:p>
          <a:p>
            <a:pPr>
              <a:buNone/>
            </a:pPr>
            <a:endParaRPr lang="id-ID" sz="1400" dirty="0" smtClean="0"/>
          </a:p>
        </p:txBody>
      </p:sp>
      <p:pic>
        <p:nvPicPr>
          <p:cNvPr id="5" name="Picture 2">
            <a:hlinkClick r:id="" action="ppaction://hlinkshowjump?jump=nextslide"/>
          </p:cNvPr>
          <p:cNvPicPr>
            <a:picLocks noChangeAspect="1" noChangeArrowheads="1"/>
          </p:cNvPicPr>
          <p:nvPr/>
        </p:nvPicPr>
        <p:blipFill>
          <a:blip r:embed="rId2"/>
          <a:srcRect/>
          <a:stretch>
            <a:fillRect/>
          </a:stretch>
        </p:blipFill>
        <p:spPr bwMode="auto">
          <a:xfrm>
            <a:off x="3929058" y="6072206"/>
            <a:ext cx="647700" cy="5429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half" idx="1"/>
          </p:nvPr>
        </p:nvSpPr>
        <p:spPr>
          <a:xfrm>
            <a:off x="457200" y="1600200"/>
            <a:ext cx="7472386" cy="4525963"/>
          </a:xfrm>
        </p:spPr>
        <p:txBody>
          <a:bodyPr>
            <a:normAutofit fontScale="70000" lnSpcReduction="20000"/>
          </a:bodyPr>
          <a:lstStyle/>
          <a:p>
            <a:pPr>
              <a:buNone/>
            </a:pPr>
            <a:r>
              <a:rPr lang="id-ID" dirty="0" smtClean="0"/>
              <a:t>• Double Strikethrough, sama dengan efek diatas bedanya pada jenis ini garisnya dua</a:t>
            </a:r>
          </a:p>
          <a:p>
            <a:pPr>
              <a:buNone/>
            </a:pPr>
            <a:r>
              <a:rPr lang="id-ID" dirty="0" smtClean="0"/>
              <a:t>	• Superscript, akan memberikan efek, teks akan naik ½ tinggi huruf. </a:t>
            </a:r>
          </a:p>
          <a:p>
            <a:pPr>
              <a:buNone/>
            </a:pPr>
            <a:r>
              <a:rPr lang="id-ID" dirty="0" smtClean="0"/>
              <a:t>	Biasanya digunakan untuk membuat perpangkatan, seperti “ 4</a:t>
            </a:r>
          </a:p>
          <a:p>
            <a:pPr>
              <a:buNone/>
            </a:pPr>
            <a:r>
              <a:rPr lang="id-ID" dirty="0" smtClean="0"/>
              <a:t>	• Subscript, akan memberikan efek, teks akan turun ½ tinggi huruf. </a:t>
            </a:r>
          </a:p>
          <a:p>
            <a:pPr>
              <a:buNone/>
            </a:pPr>
            <a:r>
              <a:rPr lang="id-ID" dirty="0" smtClean="0"/>
              <a:t>	Biasanya digunakan dalam penulisan kata-kata ilmiah, seperti “ H2O “  </a:t>
            </a:r>
          </a:p>
          <a:p>
            <a:pPr>
              <a:buNone/>
            </a:pPr>
            <a:r>
              <a:rPr lang="id-ID" dirty="0" smtClean="0"/>
              <a:t>	• Emboss, akan memberikan efek teks tampak seperti menonjol dari yang lain.  </a:t>
            </a:r>
          </a:p>
          <a:p>
            <a:pPr>
              <a:buNone/>
            </a:pPr>
            <a:r>
              <a:rPr lang="id-ID" dirty="0" smtClean="0"/>
              <a:t>	• Engrave, kebalikan dari emboss, jenis ini memberikan efek seperti efek ukiran. </a:t>
            </a:r>
          </a:p>
          <a:p>
            <a:pPr>
              <a:buNone/>
            </a:pPr>
            <a:r>
              <a:rPr lang="id-ID" dirty="0" smtClean="0"/>
              <a:t>	• Small Caps, memberikan efek huruf dicetak secara kapital tapi ukurannya berbeda dengan huruf yang awalnya ditulis besar dengan yang ditulis kecil.  </a:t>
            </a:r>
          </a:p>
          <a:p>
            <a:pPr>
              <a:buNone/>
            </a:pPr>
            <a:r>
              <a:rPr lang="id-ID" dirty="0" smtClean="0"/>
              <a:t>	• All Caps,akan memberikan efek semua tulisan yang mulanya kita ketik dengan huruf besar dan kecil akan dirubah menjadi huruf besar semua. </a:t>
            </a:r>
          </a:p>
          <a:p>
            <a:endParaRPr lang="id-ID" dirty="0"/>
          </a:p>
        </p:txBody>
      </p:sp>
      <p:pic>
        <p:nvPicPr>
          <p:cNvPr id="5" name="Picture 2">
            <a:hlinkClick r:id="" action="ppaction://hlinkshowjump?jump=nextslide"/>
          </p:cNvPr>
          <p:cNvPicPr>
            <a:picLocks noChangeAspect="1" noChangeArrowheads="1"/>
          </p:cNvPicPr>
          <p:nvPr/>
        </p:nvPicPr>
        <p:blipFill>
          <a:blip r:embed="rId2"/>
          <a:srcRect/>
          <a:stretch>
            <a:fillRect/>
          </a:stretch>
        </p:blipFill>
        <p:spPr bwMode="auto">
          <a:xfrm>
            <a:off x="3929058" y="6072206"/>
            <a:ext cx="647700" cy="5429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Pengaturan Teks</a:t>
            </a:r>
            <a:endParaRPr lang="id-ID" dirty="0"/>
          </a:p>
        </p:txBody>
      </p:sp>
      <p:sp>
        <p:nvSpPr>
          <p:cNvPr id="3" name="Content Placeholder 2"/>
          <p:cNvSpPr>
            <a:spLocks noGrp="1"/>
          </p:cNvSpPr>
          <p:nvPr>
            <p:ph sz="half" idx="1"/>
          </p:nvPr>
        </p:nvSpPr>
        <p:spPr/>
        <p:txBody>
          <a:bodyPr>
            <a:normAutofit fontScale="77500" lnSpcReduction="20000"/>
          </a:bodyPr>
          <a:lstStyle/>
          <a:p>
            <a:pPr algn="just"/>
            <a:r>
              <a:rPr lang="id-ID" dirty="0" smtClean="0"/>
              <a:t>Cara pengaturan teks ;  </a:t>
            </a:r>
          </a:p>
          <a:p>
            <a:pPr algn="just">
              <a:buNone/>
            </a:pPr>
            <a:r>
              <a:rPr lang="id-ID" dirty="0" smtClean="0"/>
              <a:t>1. Tandai terlebih dahulu teks yang akan di olah.  </a:t>
            </a:r>
          </a:p>
          <a:p>
            <a:pPr algn="just">
              <a:buNone/>
            </a:pPr>
            <a:r>
              <a:rPr lang="id-ID" dirty="0" smtClean="0"/>
              <a:t>2. Kemudian klik icon tentan pengaturan teks ini yang terdapat pada toolbar formatting. Pengaturan Teks </a:t>
            </a:r>
          </a:p>
          <a:p>
            <a:pPr algn="just">
              <a:buNone/>
            </a:pPr>
            <a:r>
              <a:rPr lang="id-ID" dirty="0" smtClean="0"/>
              <a:t>	Lihat efek dibawah ini </a:t>
            </a:r>
          </a:p>
          <a:p>
            <a:pPr algn="just">
              <a:buNone/>
            </a:pPr>
            <a:r>
              <a:rPr lang="id-ID" dirty="0" smtClean="0"/>
              <a:t>	Tabel 2.4. Jenis Efek </a:t>
            </a:r>
          </a:p>
          <a:p>
            <a:pPr algn="just">
              <a:buNone/>
            </a:pPr>
            <a:r>
              <a:rPr lang="id-ID" dirty="0" smtClean="0"/>
              <a:t>	Tabel 2.5. Rata Kiri </a:t>
            </a:r>
          </a:p>
          <a:p>
            <a:pPr algn="just">
              <a:buNone/>
            </a:pPr>
            <a:r>
              <a:rPr lang="id-ID" dirty="0" smtClean="0"/>
              <a:t>	Tabel 2.6. Rata Tengah </a:t>
            </a:r>
          </a:p>
          <a:p>
            <a:pPr algn="just">
              <a:buNone/>
            </a:pPr>
            <a:r>
              <a:rPr lang="id-ID" dirty="0" smtClean="0"/>
              <a:t>	Tabel 2.7. Rata Kanan </a:t>
            </a:r>
          </a:p>
          <a:p>
            <a:pPr algn="just">
              <a:buNone/>
            </a:pPr>
            <a:r>
              <a:rPr lang="id-ID" dirty="0" smtClean="0"/>
              <a:t>	Tabel 2.8. Rata Kiri Kanan</a:t>
            </a:r>
          </a:p>
          <a:p>
            <a:endParaRPr lang="id-ID" dirty="0"/>
          </a:p>
        </p:txBody>
      </p:sp>
      <p:sp>
        <p:nvSpPr>
          <p:cNvPr id="4" name="Content Placeholder 3"/>
          <p:cNvSpPr>
            <a:spLocks noGrp="1"/>
          </p:cNvSpPr>
          <p:nvPr>
            <p:ph sz="half" idx="2"/>
          </p:nvPr>
        </p:nvSpPr>
        <p:spPr/>
        <p:txBody>
          <a:bodyPr>
            <a:normAutofit fontScale="77500" lnSpcReduction="20000"/>
          </a:bodyPr>
          <a:lstStyle/>
          <a:p>
            <a:endParaRPr lang="id-ID" dirty="0"/>
          </a:p>
        </p:txBody>
      </p:sp>
      <p:pic>
        <p:nvPicPr>
          <p:cNvPr id="5" name="Picture 4" descr="rata kanan.png"/>
          <p:cNvPicPr>
            <a:picLocks noChangeAspect="1"/>
          </p:cNvPicPr>
          <p:nvPr/>
        </p:nvPicPr>
        <p:blipFill>
          <a:blip r:embed="rId2"/>
          <a:stretch>
            <a:fillRect/>
          </a:stretch>
        </p:blipFill>
        <p:spPr>
          <a:xfrm>
            <a:off x="4643438" y="5429264"/>
            <a:ext cx="4162297" cy="1071570"/>
          </a:xfrm>
          <a:prstGeom prst="rect">
            <a:avLst/>
          </a:prstGeom>
        </p:spPr>
      </p:pic>
      <p:pic>
        <p:nvPicPr>
          <p:cNvPr id="6" name="Picture 5" descr="rata kiri kanan.png"/>
          <p:cNvPicPr>
            <a:picLocks noChangeAspect="1"/>
          </p:cNvPicPr>
          <p:nvPr/>
        </p:nvPicPr>
        <p:blipFill>
          <a:blip r:embed="rId3"/>
          <a:stretch>
            <a:fillRect/>
          </a:stretch>
        </p:blipFill>
        <p:spPr>
          <a:xfrm>
            <a:off x="4572000" y="4000504"/>
            <a:ext cx="4214842" cy="1214446"/>
          </a:xfrm>
          <a:prstGeom prst="rect">
            <a:avLst/>
          </a:prstGeom>
        </p:spPr>
      </p:pic>
      <p:pic>
        <p:nvPicPr>
          <p:cNvPr id="7" name="Picture 6" descr="rata kiri.png"/>
          <p:cNvPicPr>
            <a:picLocks noChangeAspect="1"/>
          </p:cNvPicPr>
          <p:nvPr/>
        </p:nvPicPr>
        <p:blipFill>
          <a:blip r:embed="rId4"/>
          <a:stretch>
            <a:fillRect/>
          </a:stretch>
        </p:blipFill>
        <p:spPr>
          <a:xfrm>
            <a:off x="4572000" y="2714620"/>
            <a:ext cx="4214842" cy="1143008"/>
          </a:xfrm>
          <a:prstGeom prst="rect">
            <a:avLst/>
          </a:prstGeom>
        </p:spPr>
      </p:pic>
      <p:pic>
        <p:nvPicPr>
          <p:cNvPr id="8" name="Picture 7" descr="rata tengah.png"/>
          <p:cNvPicPr>
            <a:picLocks noChangeAspect="1"/>
          </p:cNvPicPr>
          <p:nvPr/>
        </p:nvPicPr>
        <p:blipFill>
          <a:blip r:embed="rId5"/>
          <a:stretch>
            <a:fillRect/>
          </a:stretch>
        </p:blipFill>
        <p:spPr>
          <a:xfrm>
            <a:off x="4572000" y="1357298"/>
            <a:ext cx="4214842" cy="1214446"/>
          </a:xfrm>
          <a:prstGeom prst="rect">
            <a:avLst/>
          </a:prstGeom>
        </p:spPr>
      </p:pic>
      <p:pic>
        <p:nvPicPr>
          <p:cNvPr id="9" name="Picture 2">
            <a:hlinkClick r:id="rId6" action="ppaction://hlinksldjump"/>
          </p:cNvPr>
          <p:cNvPicPr>
            <a:picLocks noChangeAspect="1" noChangeArrowheads="1"/>
          </p:cNvPicPr>
          <p:nvPr/>
        </p:nvPicPr>
        <p:blipFill>
          <a:blip r:embed="rId7"/>
          <a:srcRect/>
          <a:stretch>
            <a:fillRect/>
          </a:stretch>
        </p:blipFill>
        <p:spPr bwMode="auto">
          <a:xfrm>
            <a:off x="3071802" y="5857892"/>
            <a:ext cx="683828" cy="714356"/>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across)">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heckerboard(across)">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heckerboard(across)">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checkerboard(across)">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checkerboard(across)">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checkerboard(across)">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checkerboard(across)">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checkerboard(across)">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71480"/>
            <a:ext cx="8115328" cy="5554683"/>
          </a:xfrm>
        </p:spPr>
        <p:txBody>
          <a:bodyPr>
            <a:noAutofit/>
          </a:bodyPr>
          <a:lstStyle/>
          <a:p>
            <a:pPr algn="just">
              <a:buNone/>
            </a:pPr>
            <a:r>
              <a:rPr lang="id-ID" sz="2400" dirty="0" smtClean="0"/>
              <a:t>Keterangan :  </a:t>
            </a:r>
          </a:p>
          <a:p>
            <a:pPr algn="just">
              <a:buNone/>
            </a:pPr>
            <a:r>
              <a:rPr lang="id-ID" sz="2400" dirty="0" smtClean="0"/>
              <a:t>	• Alignment, digunakan untuk pengaturan jenis perataan teks. Pada option ini terdapat 4 pilihan, yaitu (1) Rata kiri (align left), (2) Rata  tengah (center), (3) Rata kanan (align right) dan (4) rata kira kanan  (justified). Lihat pembahasan tentang pengaturan teks.  </a:t>
            </a:r>
          </a:p>
          <a:p>
            <a:pPr algn="just">
              <a:buNone/>
            </a:pPr>
            <a:r>
              <a:rPr lang="id-ID" sz="2400" dirty="0" smtClean="0"/>
              <a:t>	• Left, digunakan untuk menentukan indentasi paragraph dari batas kiri halaman.  </a:t>
            </a:r>
          </a:p>
          <a:p>
            <a:pPr algn="just">
              <a:buNone/>
            </a:pPr>
            <a:r>
              <a:rPr lang="id-ID" sz="2400" dirty="0" smtClean="0"/>
              <a:t>	• Right, digunakan untuk menentukan  indentasi paragraph dari batas kanan halaman.  </a:t>
            </a:r>
          </a:p>
          <a:p>
            <a:pPr algn="just">
              <a:buNone/>
            </a:pPr>
            <a:r>
              <a:rPr lang="id-ID" sz="2400" dirty="0" smtClean="0"/>
              <a:t>	• Before, digunakan untuk mengatur spasi sebelum baris (teks) yang sekarang.  </a:t>
            </a:r>
          </a:p>
          <a:p>
            <a:pPr algn="just">
              <a:buNone/>
            </a:pPr>
            <a:r>
              <a:rPr lang="id-ID" sz="1600" dirty="0" smtClean="0"/>
              <a:t>	</a:t>
            </a:r>
            <a:endParaRPr lang="id-ID" sz="1600" dirty="0"/>
          </a:p>
        </p:txBody>
      </p:sp>
      <p:pic>
        <p:nvPicPr>
          <p:cNvPr id="5" name="Picture 2">
            <a:hlinkClick r:id="" action="ppaction://hlinkshowjump?jump=nextslide"/>
          </p:cNvPr>
          <p:cNvPicPr>
            <a:picLocks noChangeAspect="1" noChangeArrowheads="1"/>
          </p:cNvPicPr>
          <p:nvPr/>
        </p:nvPicPr>
        <p:blipFill>
          <a:blip r:embed="rId2"/>
          <a:srcRect/>
          <a:stretch>
            <a:fillRect/>
          </a:stretch>
        </p:blipFill>
        <p:spPr bwMode="auto">
          <a:xfrm>
            <a:off x="3929058" y="6072206"/>
            <a:ext cx="647700" cy="5429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half" idx="1"/>
          </p:nvPr>
        </p:nvSpPr>
        <p:spPr>
          <a:xfrm>
            <a:off x="457200" y="1571612"/>
            <a:ext cx="7543824" cy="4554551"/>
          </a:xfrm>
        </p:spPr>
        <p:txBody>
          <a:bodyPr>
            <a:normAutofit lnSpcReduction="10000"/>
          </a:bodyPr>
          <a:lstStyle/>
          <a:p>
            <a:pPr algn="just">
              <a:buNone/>
            </a:pPr>
            <a:r>
              <a:rPr lang="id-ID" dirty="0" smtClean="0"/>
              <a:t>After, digunakan untuk mengatur spasi setelah baris (teks) yang sekarang.  </a:t>
            </a:r>
          </a:p>
          <a:p>
            <a:pPr algn="just">
              <a:buNone/>
            </a:pPr>
            <a:r>
              <a:rPr lang="id-ID" dirty="0" smtClean="0"/>
              <a:t>	• Line Spacing, digunakan untuk menentukan spasi dari teks. Pada option ini terdapat beberapa pilihan sesuai dengan yang dikehendaki.  </a:t>
            </a:r>
          </a:p>
          <a:p>
            <a:pPr algn="just">
              <a:buNone/>
            </a:pPr>
            <a:r>
              <a:rPr lang="id-ID" dirty="0" smtClean="0"/>
              <a:t>	• Special, digunakan untuk menentukan jenis paragraph, apakah menjorok kedalam (first line) atau menggantung (hanging) sedangkan jaraknya ditentukan pada option by yang terletak disebelah kanan option ini.</a:t>
            </a:r>
          </a:p>
          <a:p>
            <a:pPr algn="just"/>
            <a:endParaRPr lang="id-ID" dirty="0" smtClean="0"/>
          </a:p>
          <a:p>
            <a:endParaRPr lang="id-ID" dirty="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ounded Rectangle 21"/>
          <p:cNvSpPr/>
          <p:nvPr/>
        </p:nvSpPr>
        <p:spPr>
          <a:xfrm>
            <a:off x="3428992" y="4429132"/>
            <a:ext cx="2571768" cy="1571636"/>
          </a:xfrm>
          <a:prstGeom prst="roundRect">
            <a:avLst/>
          </a:prstGeom>
          <a:gradFill flip="none" rotWithShape="1">
            <a:gsLst>
              <a:gs pos="0">
                <a:srgbClr val="7030A0"/>
              </a:gs>
              <a:gs pos="50000">
                <a:schemeClr val="accent1">
                  <a:shade val="67500"/>
                  <a:satMod val="115000"/>
                </a:schemeClr>
              </a:gs>
              <a:gs pos="100000">
                <a:schemeClr val="accent1">
                  <a:shade val="100000"/>
                  <a:satMod val="115000"/>
                </a:schemeClr>
              </a:gs>
            </a:gsLst>
            <a:lin ang="16200000" scaled="1"/>
            <a:tileRect/>
          </a:gra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latin typeface="Kristen ITC" pitchFamily="66" charset="0"/>
                <a:hlinkClick r:id="rId2" action="ppaction://hlinksldjump"/>
              </a:rPr>
              <a:t>MEMBUKA DOKUMEN LAMA</a:t>
            </a:r>
            <a:endParaRPr lang="id-ID" dirty="0">
              <a:latin typeface="Kristen ITC" pitchFamily="66" charset="0"/>
            </a:endParaRPr>
          </a:p>
        </p:txBody>
      </p:sp>
      <p:sp>
        <p:nvSpPr>
          <p:cNvPr id="23" name="Rounded Rectangle 22"/>
          <p:cNvSpPr/>
          <p:nvPr/>
        </p:nvSpPr>
        <p:spPr>
          <a:xfrm>
            <a:off x="428596" y="2143116"/>
            <a:ext cx="2571768" cy="1571636"/>
          </a:xfrm>
          <a:prstGeom prst="roundRect">
            <a:avLst/>
          </a:prstGeom>
          <a:gradFill flip="none" rotWithShape="1">
            <a:gsLst>
              <a:gs pos="0">
                <a:srgbClr val="FF0000"/>
              </a:gs>
              <a:gs pos="50000">
                <a:schemeClr val="accent1">
                  <a:shade val="67500"/>
                  <a:satMod val="115000"/>
                </a:schemeClr>
              </a:gs>
              <a:gs pos="100000">
                <a:schemeClr val="accent1">
                  <a:shade val="100000"/>
                  <a:satMod val="115000"/>
                </a:schemeClr>
              </a:gs>
            </a:gsLst>
            <a:lin ang="2700000" scaled="1"/>
            <a:tileRect/>
          </a:gra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latin typeface="Kristen ITC" pitchFamily="66" charset="0"/>
                <a:hlinkClick r:id="rId3" action="ppaction://hlinksldjump"/>
              </a:rPr>
              <a:t>MENANDAI TEKS</a:t>
            </a:r>
            <a:endParaRPr lang="id-ID" dirty="0">
              <a:latin typeface="Kristen ITC" pitchFamily="66" charset="0"/>
            </a:endParaRPr>
          </a:p>
        </p:txBody>
      </p:sp>
      <p:sp>
        <p:nvSpPr>
          <p:cNvPr id="24" name="Rounded Rectangle 23"/>
          <p:cNvSpPr/>
          <p:nvPr/>
        </p:nvSpPr>
        <p:spPr>
          <a:xfrm>
            <a:off x="3286116" y="2143116"/>
            <a:ext cx="2571768" cy="1571636"/>
          </a:xfrm>
          <a:prstGeom prst="roundRect">
            <a:avLst/>
          </a:prstGeom>
          <a:gradFill flip="none" rotWithShape="1">
            <a:gsLst>
              <a:gs pos="0">
                <a:srgbClr val="FFFF00"/>
              </a:gs>
              <a:gs pos="50000">
                <a:schemeClr val="accent1">
                  <a:shade val="67500"/>
                  <a:satMod val="115000"/>
                </a:schemeClr>
              </a:gs>
              <a:gs pos="100000">
                <a:schemeClr val="accent1">
                  <a:shade val="100000"/>
                  <a:satMod val="115000"/>
                </a:schemeClr>
              </a:gs>
            </a:gsLst>
            <a:lin ang="5400000" scaled="1"/>
            <a:tileRect/>
          </a:gra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latin typeface="Kristen ITC" pitchFamily="66" charset="0"/>
                <a:hlinkClick r:id="rId4" action="ppaction://hlinksldjump"/>
              </a:rPr>
              <a:t>MENG-COPY, MENGHAPUS, MEMINDAHKAN TEKS</a:t>
            </a:r>
            <a:endParaRPr lang="id-ID" dirty="0">
              <a:latin typeface="Kristen ITC" pitchFamily="66" charset="0"/>
            </a:endParaRPr>
          </a:p>
        </p:txBody>
      </p:sp>
      <p:sp>
        <p:nvSpPr>
          <p:cNvPr id="25" name="Rounded Rectangle 24"/>
          <p:cNvSpPr/>
          <p:nvPr/>
        </p:nvSpPr>
        <p:spPr>
          <a:xfrm>
            <a:off x="428596" y="4429132"/>
            <a:ext cx="2571768" cy="1571636"/>
          </a:xfrm>
          <a:prstGeom prst="roundRect">
            <a:avLst/>
          </a:prstGeom>
          <a:gradFill flip="none" rotWithShape="1">
            <a:gsLst>
              <a:gs pos="0">
                <a:srgbClr val="FF0066"/>
              </a:gs>
              <a:gs pos="50000">
                <a:schemeClr val="accent1">
                  <a:shade val="67500"/>
                  <a:satMod val="115000"/>
                </a:schemeClr>
              </a:gs>
              <a:gs pos="100000">
                <a:schemeClr val="accent1">
                  <a:shade val="100000"/>
                  <a:satMod val="115000"/>
                </a:schemeClr>
              </a:gs>
            </a:gsLst>
            <a:lin ang="18900000" scaled="1"/>
            <a:tileRect/>
          </a:gra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latin typeface="Kristen ITC" pitchFamily="66" charset="0"/>
                <a:hlinkClick r:id="rId5" action="ppaction://hlinksldjump"/>
              </a:rPr>
              <a:t>MENYIMPAN DOKUMEN</a:t>
            </a:r>
            <a:endParaRPr lang="id-ID" dirty="0">
              <a:latin typeface="Kristen ITC" pitchFamily="66" charset="0"/>
            </a:endParaRPr>
          </a:p>
        </p:txBody>
      </p:sp>
      <p:sp>
        <p:nvSpPr>
          <p:cNvPr id="26" name="Rounded Rectangle 25"/>
          <p:cNvSpPr/>
          <p:nvPr/>
        </p:nvSpPr>
        <p:spPr>
          <a:xfrm>
            <a:off x="6286512" y="4429132"/>
            <a:ext cx="2571768" cy="1571636"/>
          </a:xfrm>
          <a:prstGeom prst="roundRect">
            <a:avLst/>
          </a:prstGeom>
          <a:gradFill flip="none" rotWithShape="1">
            <a:gsLst>
              <a:gs pos="0">
                <a:schemeClr val="accent6">
                  <a:lumMod val="75000"/>
                </a:schemeClr>
              </a:gs>
              <a:gs pos="50000">
                <a:schemeClr val="accent1">
                  <a:shade val="67500"/>
                  <a:satMod val="115000"/>
                </a:schemeClr>
              </a:gs>
              <a:gs pos="100000">
                <a:schemeClr val="accent1">
                  <a:shade val="100000"/>
                  <a:satMod val="115000"/>
                </a:schemeClr>
              </a:gs>
            </a:gsLst>
            <a:lin ang="13500000" scaled="1"/>
            <a:tileRect/>
          </a:gra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latin typeface="Kristen ITC" pitchFamily="66" charset="0"/>
                <a:hlinkClick r:id="rId6" action="ppaction://hlinksldjump"/>
              </a:rPr>
              <a:t>MENYIMPAN DOKUMEN DENGAN NAMA LAIN</a:t>
            </a:r>
            <a:endParaRPr lang="id-ID" dirty="0">
              <a:latin typeface="Kristen ITC" pitchFamily="66" charset="0"/>
            </a:endParaRPr>
          </a:p>
        </p:txBody>
      </p:sp>
      <p:sp>
        <p:nvSpPr>
          <p:cNvPr id="27" name="Rounded Rectangle 26"/>
          <p:cNvSpPr/>
          <p:nvPr/>
        </p:nvSpPr>
        <p:spPr>
          <a:xfrm>
            <a:off x="6215074" y="2143116"/>
            <a:ext cx="2571768" cy="1571636"/>
          </a:xfrm>
          <a:prstGeom prst="roundRect">
            <a:avLst/>
          </a:prstGeom>
          <a:gradFill flip="none" rotWithShape="1">
            <a:gsLst>
              <a:gs pos="0">
                <a:srgbClr val="00B050"/>
              </a:gs>
              <a:gs pos="50000">
                <a:schemeClr val="accent1">
                  <a:shade val="67500"/>
                  <a:satMod val="115000"/>
                </a:schemeClr>
              </a:gs>
              <a:gs pos="100000">
                <a:schemeClr val="accent1">
                  <a:shade val="100000"/>
                  <a:satMod val="115000"/>
                </a:schemeClr>
              </a:gs>
            </a:gsLst>
            <a:lin ang="8100000" scaled="1"/>
            <a:tileRect/>
          </a:gra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latin typeface="Kristen ITC" pitchFamily="66" charset="0"/>
                <a:hlinkClick r:id="rId7" action="ppaction://hlinksldjump"/>
              </a:rPr>
              <a:t>MENCARI &amp; MENANDAI TEKS</a:t>
            </a:r>
            <a:endParaRPr lang="id-ID" dirty="0">
              <a:latin typeface="Kristen ITC" pitchFamily="66" charset="0"/>
            </a:endParaRPr>
          </a:p>
        </p:txBody>
      </p:sp>
      <p:sp>
        <p:nvSpPr>
          <p:cNvPr id="29" name="TextBox 28"/>
          <p:cNvSpPr txBox="1"/>
          <p:nvPr/>
        </p:nvSpPr>
        <p:spPr>
          <a:xfrm>
            <a:off x="714348" y="500042"/>
            <a:ext cx="8001056" cy="1015663"/>
          </a:xfrm>
          <a:prstGeom prst="rect">
            <a:avLst/>
          </a:prstGeom>
          <a:noFill/>
        </p:spPr>
        <p:txBody>
          <a:bodyPr wrap="square" rtlCol="0">
            <a:spAutoFit/>
          </a:bodyPr>
          <a:lstStyle/>
          <a:p>
            <a:r>
              <a:rPr lang="id-ID" sz="6000" dirty="0" smtClean="0">
                <a:solidFill>
                  <a:srgbClr val="FF0000"/>
                </a:solidFill>
                <a:latin typeface="Kristen ITC" pitchFamily="66" charset="0"/>
              </a:rPr>
              <a:t>*</a:t>
            </a:r>
            <a:r>
              <a:rPr lang="id-ID" sz="2000" dirty="0" smtClean="0">
                <a:solidFill>
                  <a:srgbClr val="FF0000"/>
                </a:solidFill>
                <a:latin typeface="Kristen ITC" pitchFamily="66" charset="0"/>
              </a:rPr>
              <a:t> MEMISAHKAN &amp; MENGGABUNGKAN PARAGRAF </a:t>
            </a:r>
            <a:r>
              <a:rPr lang="id-ID" sz="6000" dirty="0" smtClean="0">
                <a:solidFill>
                  <a:srgbClr val="FF0000"/>
                </a:solidFill>
                <a:latin typeface="Kristen ITC" pitchFamily="66" charset="0"/>
              </a:rPr>
              <a:t>*</a:t>
            </a:r>
            <a:endParaRPr lang="id-ID" sz="6000" dirty="0">
              <a:solidFill>
                <a:srgbClr val="FF0000"/>
              </a:solidFill>
              <a:latin typeface="Kristen ITC" pitchFamily="66" charset="0"/>
            </a:endParaRPr>
          </a:p>
        </p:txBody>
      </p:sp>
      <p:pic>
        <p:nvPicPr>
          <p:cNvPr id="10" name="Picture 9" descr="HOME.jpg">
            <a:hlinkClick r:id="rId8" action="ppaction://hlinksldjump"/>
          </p:cNvPr>
          <p:cNvPicPr>
            <a:picLocks noChangeAspect="1"/>
          </p:cNvPicPr>
          <p:nvPr/>
        </p:nvPicPr>
        <p:blipFill>
          <a:blip r:embed="rId9" cstate="print"/>
          <a:stretch>
            <a:fillRect/>
          </a:stretch>
        </p:blipFill>
        <p:spPr>
          <a:xfrm rot="20459156">
            <a:off x="6587166" y="6157085"/>
            <a:ext cx="568917" cy="625297"/>
          </a:xfrm>
          <a:prstGeom prst="rect">
            <a:avLst/>
          </a:prstGeom>
        </p:spPr>
      </p:pic>
      <p:sp>
        <p:nvSpPr>
          <p:cNvPr id="11" name="Rounded Rectangle 10"/>
          <p:cNvSpPr/>
          <p:nvPr/>
        </p:nvSpPr>
        <p:spPr>
          <a:xfrm>
            <a:off x="3286116" y="0"/>
            <a:ext cx="1714512" cy="64294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p:cNvSpPr/>
          <p:nvPr/>
        </p:nvSpPr>
        <p:spPr>
          <a:xfrm>
            <a:off x="3571868" y="0"/>
            <a:ext cx="1428760" cy="646331"/>
          </a:xfrm>
          <a:prstGeom prst="rect">
            <a:avLst/>
          </a:prstGeom>
        </p:spPr>
        <p:txBody>
          <a:bodyPr wrap="square">
            <a:spAutoFit/>
          </a:bodyPr>
          <a:lstStyle/>
          <a:p>
            <a:pPr algn="ctr"/>
            <a:r>
              <a:rPr lang="id-ID" sz="1200" dirty="0" smtClean="0"/>
              <a:t>CLICK WHEREEVER YOU WANT</a:t>
            </a:r>
            <a:endParaRPr lang="id-ID" sz="1200" dirty="0"/>
          </a:p>
        </p:txBody>
      </p:sp>
    </p:spTree>
  </p:cSld>
  <p:clrMapOvr>
    <a:masterClrMapping/>
  </p:clrMapOvr>
  <p:transition>
    <p:checke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Pengaturan Paragraf</a:t>
            </a:r>
            <a:endParaRPr lang="id-ID" dirty="0"/>
          </a:p>
        </p:txBody>
      </p:sp>
      <p:sp>
        <p:nvSpPr>
          <p:cNvPr id="3" name="Content Placeholder 2"/>
          <p:cNvSpPr>
            <a:spLocks noGrp="1"/>
          </p:cNvSpPr>
          <p:nvPr>
            <p:ph sz="half" idx="1"/>
          </p:nvPr>
        </p:nvSpPr>
        <p:spPr>
          <a:xfrm>
            <a:off x="457200" y="1600200"/>
            <a:ext cx="4043362" cy="4686320"/>
          </a:xfrm>
        </p:spPr>
        <p:txBody>
          <a:bodyPr>
            <a:normAutofit fontScale="92500" lnSpcReduction="10000"/>
          </a:bodyPr>
          <a:lstStyle/>
          <a:p>
            <a:pPr algn="just"/>
            <a:r>
              <a:rPr lang="id-ID" dirty="0" smtClean="0"/>
              <a:t>Untuk mengatur tatanan paragraph  dari dokumen yang kita buat dapat dilakukan dengan cara sebagai berikut :</a:t>
            </a:r>
          </a:p>
          <a:p>
            <a:pPr>
              <a:buNone/>
            </a:pPr>
            <a:r>
              <a:rPr lang="id-ID" dirty="0" smtClean="0"/>
              <a:t>	1. Klik menu Format  </a:t>
            </a:r>
          </a:p>
          <a:p>
            <a:pPr>
              <a:buNone/>
            </a:pPr>
            <a:r>
              <a:rPr lang="id-ID" dirty="0" smtClean="0"/>
              <a:t>	2. Pilih dan klik sub menu Paragraf, maka muncul jendela paragraph seperti berikut </a:t>
            </a:r>
          </a:p>
          <a:p>
            <a:pPr>
              <a:buNone/>
            </a:pPr>
            <a:r>
              <a:rPr lang="id-ID" dirty="0" smtClean="0"/>
              <a:t>	Gambar 2.19. Pengatuiran Paragraf </a:t>
            </a:r>
          </a:p>
          <a:p>
            <a:endParaRPr lang="id-ID" dirty="0"/>
          </a:p>
        </p:txBody>
      </p:sp>
      <p:pic>
        <p:nvPicPr>
          <p:cNvPr id="5" name="Content Placeholder 4" descr="pengaturan paragraf.png"/>
          <p:cNvPicPr>
            <a:picLocks noGrp="1" noChangeAspect="1"/>
          </p:cNvPicPr>
          <p:nvPr>
            <p:ph sz="half" idx="2"/>
          </p:nvPr>
        </p:nvPicPr>
        <p:blipFill>
          <a:blip r:embed="rId2"/>
          <a:stretch>
            <a:fillRect/>
          </a:stretch>
        </p:blipFill>
        <p:spPr>
          <a:xfrm>
            <a:off x="5072066" y="1857364"/>
            <a:ext cx="3657600" cy="3922115"/>
          </a:xfrm>
        </p:spPr>
      </p:pic>
      <p:pic>
        <p:nvPicPr>
          <p:cNvPr id="6" name="Picture 2">
            <a:hlinkClick r:id="rId3" action="ppaction://hlinksldjump"/>
          </p:cNvPr>
          <p:cNvPicPr>
            <a:picLocks noChangeAspect="1" noChangeArrowheads="1"/>
          </p:cNvPicPr>
          <p:nvPr/>
        </p:nvPicPr>
        <p:blipFill>
          <a:blip r:embed="rId4"/>
          <a:srcRect/>
          <a:stretch>
            <a:fillRect/>
          </a:stretch>
        </p:blipFill>
        <p:spPr bwMode="auto">
          <a:xfrm>
            <a:off x="3071802" y="5857892"/>
            <a:ext cx="683828" cy="714356"/>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heckerboard(across)">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Bullet and Numbering</a:t>
            </a:r>
            <a:endParaRPr lang="id-ID" dirty="0"/>
          </a:p>
        </p:txBody>
      </p:sp>
      <p:sp>
        <p:nvSpPr>
          <p:cNvPr id="3" name="Content Placeholder 2"/>
          <p:cNvSpPr>
            <a:spLocks noGrp="1"/>
          </p:cNvSpPr>
          <p:nvPr>
            <p:ph sz="half" idx="1"/>
          </p:nvPr>
        </p:nvSpPr>
        <p:spPr>
          <a:xfrm>
            <a:off x="457200" y="1600200"/>
            <a:ext cx="7972452" cy="4525963"/>
          </a:xfrm>
        </p:spPr>
        <p:txBody>
          <a:bodyPr>
            <a:normAutofit/>
          </a:bodyPr>
          <a:lstStyle/>
          <a:p>
            <a:pPr algn="just"/>
            <a:r>
              <a:rPr lang="id-ID" sz="3200" dirty="0" smtClean="0"/>
              <a:t>Bullet dan Nomor adalah gambar-gambar kecil yang berfungsi untuk mempercantik tampilan dari suatu rincian  atau urutan tertentu yang otomatis dilakukan oleh komputer. Misalnya pada bagian keterangan pengaturan paragraph diatas, digunakan gambar yang berbentuk orang</a:t>
            </a:r>
            <a:r>
              <a:rPr lang="id-ID" dirty="0" smtClean="0"/>
              <a:t>.  </a:t>
            </a:r>
          </a:p>
          <a:p>
            <a:endParaRPr lang="id-ID" dirty="0"/>
          </a:p>
        </p:txBody>
      </p:sp>
      <p:pic>
        <p:nvPicPr>
          <p:cNvPr id="5" name="Picture 2">
            <a:hlinkClick r:id="" action="ppaction://hlinkshowjump?jump=nextslide"/>
          </p:cNvPr>
          <p:cNvPicPr>
            <a:picLocks noChangeAspect="1" noChangeArrowheads="1"/>
          </p:cNvPicPr>
          <p:nvPr/>
        </p:nvPicPr>
        <p:blipFill>
          <a:blip r:embed="rId2"/>
          <a:srcRect/>
          <a:stretch>
            <a:fillRect/>
          </a:stretch>
        </p:blipFill>
        <p:spPr bwMode="auto">
          <a:xfrm>
            <a:off x="3929058" y="6072206"/>
            <a:ext cx="647700" cy="5429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dirty="0" smtClean="0"/>
              <a:t>Membuat Daftar Bullet dan Nomor</a:t>
            </a:r>
            <a:endParaRPr lang="id-ID" dirty="0"/>
          </a:p>
        </p:txBody>
      </p:sp>
      <p:sp>
        <p:nvSpPr>
          <p:cNvPr id="3" name="Content Placeholder 2"/>
          <p:cNvSpPr>
            <a:spLocks noGrp="1"/>
          </p:cNvSpPr>
          <p:nvPr>
            <p:ph sz="half" idx="1"/>
          </p:nvPr>
        </p:nvSpPr>
        <p:spPr>
          <a:xfrm>
            <a:off x="457200" y="1600200"/>
            <a:ext cx="4186238" cy="4525963"/>
          </a:xfrm>
        </p:spPr>
        <p:txBody>
          <a:bodyPr>
            <a:normAutofit fontScale="70000" lnSpcReduction="20000"/>
          </a:bodyPr>
          <a:lstStyle/>
          <a:p>
            <a:pPr>
              <a:buNone/>
            </a:pPr>
            <a:r>
              <a:rPr lang="id-ID" dirty="0" smtClean="0"/>
              <a:t>	Langkah-langkah membuat Bullet dan Nomor</a:t>
            </a:r>
          </a:p>
          <a:p>
            <a:pPr>
              <a:buNone/>
            </a:pPr>
            <a:r>
              <a:rPr lang="id-ID" dirty="0" smtClean="0"/>
              <a:t>	1. Klik menu format  </a:t>
            </a:r>
          </a:p>
          <a:p>
            <a:pPr>
              <a:buNone/>
            </a:pPr>
            <a:r>
              <a:rPr lang="id-ID" dirty="0" smtClean="0"/>
              <a:t>	2. Lalu pilih dan klik Bullets and Numbering, sehingga muncul jendela bullets and numbering, Gambar 2.20. </a:t>
            </a:r>
          </a:p>
          <a:p>
            <a:pPr>
              <a:buNone/>
            </a:pPr>
            <a:r>
              <a:rPr lang="id-ID" dirty="0" smtClean="0"/>
              <a:t>	Gambar 2.20. Jendela Bullets and Numbering </a:t>
            </a:r>
          </a:p>
          <a:p>
            <a:pPr algn="just">
              <a:buNone/>
            </a:pPr>
            <a:r>
              <a:rPr lang="id-ID" dirty="0" smtClean="0"/>
              <a:t>	3. Pilih model bullet yang diinginkan lalu tekan klik OK. Jika ingin melihat gambar yang lain , klik customize. Begitu juga halnya dengan nomor. Pada tampilan Gambar 2.20 klik tab Numbered yang terletak pada bagian atas, sehingga muncul jenis nomor yang tersedia.  </a:t>
            </a:r>
          </a:p>
          <a:p>
            <a:endParaRPr lang="id-ID" dirty="0"/>
          </a:p>
        </p:txBody>
      </p:sp>
      <p:pic>
        <p:nvPicPr>
          <p:cNvPr id="5" name="Content Placeholder 4" descr="jendela bullet and numbering.png"/>
          <p:cNvPicPr>
            <a:picLocks noGrp="1" noChangeAspect="1"/>
          </p:cNvPicPr>
          <p:nvPr>
            <p:ph sz="half" idx="2"/>
          </p:nvPr>
        </p:nvPicPr>
        <p:blipFill>
          <a:blip r:embed="rId2"/>
          <a:stretch>
            <a:fillRect/>
          </a:stretch>
        </p:blipFill>
        <p:spPr>
          <a:xfrm>
            <a:off x="4929190" y="1643050"/>
            <a:ext cx="3657600" cy="4429156"/>
          </a:xfrm>
        </p:spPr>
      </p:pic>
      <p:pic>
        <p:nvPicPr>
          <p:cNvPr id="6" name="Picture 2">
            <a:hlinkClick r:id="rId3" action="ppaction://hlinksldjump"/>
          </p:cNvPr>
          <p:cNvPicPr>
            <a:picLocks noChangeAspect="1" noChangeArrowheads="1"/>
          </p:cNvPicPr>
          <p:nvPr/>
        </p:nvPicPr>
        <p:blipFill>
          <a:blip r:embed="rId4"/>
          <a:srcRect/>
          <a:stretch>
            <a:fillRect/>
          </a:stretch>
        </p:blipFill>
        <p:spPr bwMode="auto">
          <a:xfrm>
            <a:off x="3071802" y="5857892"/>
            <a:ext cx="683828" cy="714356"/>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Membuat Header dan Footer</a:t>
            </a:r>
            <a:endParaRPr lang="id-ID" dirty="0"/>
          </a:p>
        </p:txBody>
      </p:sp>
      <p:sp>
        <p:nvSpPr>
          <p:cNvPr id="3" name="Content Placeholder 2"/>
          <p:cNvSpPr>
            <a:spLocks noGrp="1"/>
          </p:cNvSpPr>
          <p:nvPr>
            <p:ph sz="half" idx="1"/>
          </p:nvPr>
        </p:nvSpPr>
        <p:spPr>
          <a:xfrm>
            <a:off x="457200" y="1600200"/>
            <a:ext cx="7829576" cy="4525963"/>
          </a:xfrm>
        </p:spPr>
        <p:txBody>
          <a:bodyPr>
            <a:normAutofit/>
          </a:bodyPr>
          <a:lstStyle/>
          <a:p>
            <a:pPr algn="just"/>
            <a:r>
              <a:rPr lang="id-ID" dirty="0" smtClean="0"/>
              <a:t>Header(catatan kepala) adalah teks  yang khusus diletakkan dibagian atas </a:t>
            </a:r>
          </a:p>
          <a:p>
            <a:pPr algn="just">
              <a:buNone/>
            </a:pPr>
            <a:r>
              <a:rPr lang="id-ID" dirty="0" smtClean="0"/>
              <a:t>	halaman yang selalu tampil pada setiap halamannya. Sedangkan Footer(catatan kaki) </a:t>
            </a:r>
          </a:p>
          <a:p>
            <a:pPr algn="just">
              <a:buNone/>
            </a:pPr>
            <a:r>
              <a:rPr lang="id-ID" dirty="0" smtClean="0"/>
              <a:t>	kebalikan dari header. Header dan footer ini sering dibuat untuk memberikan </a:t>
            </a:r>
          </a:p>
          <a:p>
            <a:pPr algn="just">
              <a:buNone/>
            </a:pPr>
            <a:r>
              <a:rPr lang="id-ID" dirty="0" smtClean="0"/>
              <a:t>	keterangan dari naskah yang diketik.  </a:t>
            </a:r>
          </a:p>
          <a:p>
            <a:pPr algn="just"/>
            <a:endParaRPr lang="id-ID" dirty="0"/>
          </a:p>
        </p:txBody>
      </p:sp>
      <p:pic>
        <p:nvPicPr>
          <p:cNvPr id="5" name="Picture 2">
            <a:hlinkClick r:id="" action="ppaction://hlinkshowjump?jump=nextslide"/>
          </p:cNvPr>
          <p:cNvPicPr>
            <a:picLocks noChangeAspect="1" noChangeArrowheads="1"/>
          </p:cNvPicPr>
          <p:nvPr/>
        </p:nvPicPr>
        <p:blipFill>
          <a:blip r:embed="rId2"/>
          <a:srcRect/>
          <a:stretch>
            <a:fillRect/>
          </a:stretch>
        </p:blipFill>
        <p:spPr bwMode="auto">
          <a:xfrm>
            <a:off x="3929058" y="6072206"/>
            <a:ext cx="647700" cy="5429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dirty="0" smtClean="0"/>
              <a:t>Langkah-langkah Membuat </a:t>
            </a:r>
            <a:r>
              <a:rPr lang="id-ID" dirty="0" smtClean="0"/>
              <a:t>Header </a:t>
            </a:r>
            <a:r>
              <a:rPr lang="id-ID" dirty="0" smtClean="0"/>
              <a:t>dan Footer</a:t>
            </a:r>
            <a:endParaRPr lang="id-ID" dirty="0"/>
          </a:p>
        </p:txBody>
      </p:sp>
      <p:sp>
        <p:nvSpPr>
          <p:cNvPr id="3" name="Content Placeholder 2"/>
          <p:cNvSpPr>
            <a:spLocks noGrp="1"/>
          </p:cNvSpPr>
          <p:nvPr>
            <p:ph sz="half" idx="1"/>
          </p:nvPr>
        </p:nvSpPr>
        <p:spPr>
          <a:xfrm>
            <a:off x="457200" y="1600201"/>
            <a:ext cx="7972452" cy="4329130"/>
          </a:xfrm>
        </p:spPr>
        <p:txBody>
          <a:bodyPr>
            <a:normAutofit fontScale="92500" lnSpcReduction="20000"/>
          </a:bodyPr>
          <a:lstStyle/>
          <a:p>
            <a:pPr>
              <a:buNone/>
            </a:pPr>
            <a:endParaRPr lang="id-ID" dirty="0" smtClean="0"/>
          </a:p>
          <a:p>
            <a:pPr>
              <a:buNone/>
            </a:pPr>
            <a:r>
              <a:rPr lang="id-ID" dirty="0" smtClean="0"/>
              <a:t>Langkah-langkah membuat header dan footer ;  </a:t>
            </a:r>
          </a:p>
          <a:p>
            <a:pPr>
              <a:buNone/>
            </a:pPr>
            <a:r>
              <a:rPr lang="id-ID" dirty="0" smtClean="0"/>
              <a:t>	1. Klik menu View.  </a:t>
            </a:r>
          </a:p>
          <a:p>
            <a:pPr>
              <a:buNone/>
            </a:pPr>
            <a:r>
              <a:rPr lang="id-ID" dirty="0" smtClean="0"/>
              <a:t>	2. Pilih dan klik tab Header and Footer sehingga insertion point otomatis berada </a:t>
            </a:r>
          </a:p>
          <a:p>
            <a:pPr>
              <a:buNone/>
            </a:pPr>
            <a:r>
              <a:rPr lang="id-ID" dirty="0" smtClean="0"/>
              <a:t>	pada bagian atas dokumen (membuat header).  </a:t>
            </a:r>
          </a:p>
          <a:p>
            <a:pPr>
              <a:buNone/>
            </a:pPr>
            <a:r>
              <a:rPr lang="id-ID" dirty="0" smtClean="0"/>
              <a:t>	3. Ketikkan teks yang untuk header sesuai dengan keinginan kita, lalu tekan </a:t>
            </a:r>
          </a:p>
          <a:p>
            <a:pPr>
              <a:buNone/>
            </a:pPr>
            <a:r>
              <a:rPr lang="id-ID" dirty="0" smtClean="0"/>
              <a:t>	tanda panah bawah untuk berpindah ke footer.  </a:t>
            </a:r>
          </a:p>
          <a:p>
            <a:pPr>
              <a:buNone/>
            </a:pPr>
            <a:r>
              <a:rPr lang="id-ID" dirty="0" smtClean="0"/>
              <a:t>	4. Ketikkan teks untuk footer dan klik ganda diluar kotak header dan footer </a:t>
            </a:r>
          </a:p>
          <a:p>
            <a:pPr>
              <a:buNone/>
            </a:pPr>
            <a:r>
              <a:rPr lang="id-ID" dirty="0" smtClean="0"/>
              <a:t>	untuk keluar dari format ini.  </a:t>
            </a:r>
          </a:p>
          <a:p>
            <a:endParaRPr lang="id-ID" dirty="0"/>
          </a:p>
        </p:txBody>
      </p:sp>
      <p:pic>
        <p:nvPicPr>
          <p:cNvPr id="6" name="Picture 5" descr="HOME.jpg">
            <a:hlinkClick r:id="rId2" action="ppaction://hlinksldjump"/>
          </p:cNvPr>
          <p:cNvPicPr>
            <a:picLocks noChangeAspect="1"/>
          </p:cNvPicPr>
          <p:nvPr/>
        </p:nvPicPr>
        <p:blipFill>
          <a:blip r:embed="rId3" cstate="print"/>
          <a:stretch>
            <a:fillRect/>
          </a:stretch>
        </p:blipFill>
        <p:spPr>
          <a:xfrm rot="20459156">
            <a:off x="7665521" y="6102004"/>
            <a:ext cx="613625" cy="674435"/>
          </a:xfrm>
          <a:prstGeom prst="rect">
            <a:avLst/>
          </a:prstGeom>
        </p:spPr>
      </p:pic>
      <p:pic>
        <p:nvPicPr>
          <p:cNvPr id="7" name="Picture 2">
            <a:hlinkClick r:id="rId4" action="ppaction://hlinksldjump"/>
          </p:cNvPr>
          <p:cNvPicPr>
            <a:picLocks noChangeAspect="1" noChangeArrowheads="1"/>
          </p:cNvPicPr>
          <p:nvPr/>
        </p:nvPicPr>
        <p:blipFill>
          <a:blip r:embed="rId5"/>
          <a:srcRect/>
          <a:stretch>
            <a:fillRect/>
          </a:stretch>
        </p:blipFill>
        <p:spPr bwMode="auto">
          <a:xfrm>
            <a:off x="6643702" y="6143644"/>
            <a:ext cx="683828" cy="714356"/>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Membuat Tabel</a:t>
            </a:r>
            <a:endParaRPr lang="id-ID" dirty="0"/>
          </a:p>
        </p:txBody>
      </p:sp>
      <p:sp>
        <p:nvSpPr>
          <p:cNvPr id="3" name="Content Placeholder 2"/>
          <p:cNvSpPr>
            <a:spLocks noGrp="1"/>
          </p:cNvSpPr>
          <p:nvPr>
            <p:ph sz="half" idx="1"/>
          </p:nvPr>
        </p:nvSpPr>
        <p:spPr>
          <a:xfrm>
            <a:off x="457200" y="1357298"/>
            <a:ext cx="4471990" cy="4768865"/>
          </a:xfrm>
        </p:spPr>
        <p:txBody>
          <a:bodyPr>
            <a:normAutofit/>
          </a:bodyPr>
          <a:lstStyle/>
          <a:p>
            <a:pPr>
              <a:buNone/>
            </a:pPr>
            <a:endParaRPr lang="id-ID" dirty="0" smtClean="0"/>
          </a:p>
          <a:p>
            <a:pPr algn="just">
              <a:buNone/>
            </a:pPr>
            <a:r>
              <a:rPr lang="id-ID" dirty="0" smtClean="0"/>
              <a:t>	Untuk membuat table dalam Word 2000 dapat dilakukan dengan cara  </a:t>
            </a:r>
          </a:p>
          <a:p>
            <a:pPr algn="just">
              <a:buNone/>
            </a:pPr>
            <a:r>
              <a:rPr lang="id-ID" dirty="0" smtClean="0"/>
              <a:t>	1. Klik menu Table  </a:t>
            </a:r>
          </a:p>
          <a:p>
            <a:pPr algn="just">
              <a:buNone/>
            </a:pPr>
            <a:r>
              <a:rPr lang="id-ID" dirty="0" smtClean="0"/>
              <a:t>	2. Pilih tab Insert lalu klik tab Table, sehingga muncul jendela sbb ;  </a:t>
            </a:r>
          </a:p>
          <a:p>
            <a:pPr algn="just">
              <a:buNone/>
            </a:pPr>
            <a:r>
              <a:rPr lang="id-ID" dirty="0" smtClean="0"/>
              <a:t>		</a:t>
            </a:r>
            <a:endParaRPr lang="id-ID" dirty="0"/>
          </a:p>
        </p:txBody>
      </p:sp>
      <p:pic>
        <p:nvPicPr>
          <p:cNvPr id="5" name="Content Placeholder 4" descr="jendela tabel.png"/>
          <p:cNvPicPr>
            <a:picLocks noGrp="1" noChangeAspect="1"/>
          </p:cNvPicPr>
          <p:nvPr>
            <p:ph sz="half" idx="2"/>
          </p:nvPr>
        </p:nvPicPr>
        <p:blipFill>
          <a:blip r:embed="rId2"/>
          <a:stretch>
            <a:fillRect/>
          </a:stretch>
        </p:blipFill>
        <p:spPr>
          <a:xfrm>
            <a:off x="5552898" y="2552503"/>
            <a:ext cx="2534004" cy="2819794"/>
          </a:xfrm>
        </p:spPr>
      </p:pic>
      <p:pic>
        <p:nvPicPr>
          <p:cNvPr id="6" name="Picture 2">
            <a:hlinkClick r:id="" action="ppaction://hlinkshowjump?jump=nextslide"/>
          </p:cNvPr>
          <p:cNvPicPr>
            <a:picLocks noChangeAspect="1" noChangeArrowheads="1"/>
          </p:cNvPicPr>
          <p:nvPr/>
        </p:nvPicPr>
        <p:blipFill>
          <a:blip r:embed="rId3"/>
          <a:srcRect/>
          <a:stretch>
            <a:fillRect/>
          </a:stretch>
        </p:blipFill>
        <p:spPr bwMode="auto">
          <a:xfrm>
            <a:off x="3929058" y="6072206"/>
            <a:ext cx="647700" cy="5429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heckerboard(across)">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half" idx="1"/>
          </p:nvPr>
        </p:nvSpPr>
        <p:spPr/>
        <p:txBody>
          <a:bodyPr>
            <a:normAutofit fontScale="62500" lnSpcReduction="20000"/>
          </a:bodyPr>
          <a:lstStyle/>
          <a:p>
            <a:pPr algn="just">
              <a:buNone/>
            </a:pPr>
            <a:r>
              <a:rPr lang="id-ID" dirty="0" smtClean="0"/>
              <a:t>Keterangan ;  </a:t>
            </a:r>
          </a:p>
          <a:p>
            <a:pPr algn="just">
              <a:buNone/>
            </a:pPr>
            <a:r>
              <a:rPr lang="id-ID" dirty="0" smtClean="0"/>
              <a:t>	• Option Number of Column digunakan untuk menentukan jumlah kolom dari tabel.  </a:t>
            </a:r>
          </a:p>
          <a:p>
            <a:pPr algn="just">
              <a:buNone/>
            </a:pPr>
            <a:r>
              <a:rPr lang="id-ID" dirty="0" smtClean="0"/>
              <a:t>	• Option Number of Rows digunakan untuk menentukan jumlah baris dari tabel.  </a:t>
            </a:r>
          </a:p>
          <a:p>
            <a:pPr algn="just">
              <a:buNone/>
            </a:pPr>
            <a:r>
              <a:rPr lang="id-ID" dirty="0" smtClean="0"/>
              <a:t>	• Pada tab AutoFit behavior terdapat 3 option yang dapat dipilih sesuai dengan tabel yang akan dibuat.  </a:t>
            </a:r>
          </a:p>
          <a:p>
            <a:pPr algn="just">
              <a:buNone/>
            </a:pPr>
            <a:r>
              <a:rPr lang="id-ID" dirty="0" smtClean="0"/>
              <a:t>	1. Option Fixed column width akan membuat tabel pada area aktif dengan ukuran kolom yang ditentukan pada option yang terletak </a:t>
            </a:r>
          </a:p>
          <a:p>
            <a:pPr algn="just">
              <a:buNone/>
            </a:pPr>
            <a:r>
              <a:rPr lang="id-ID" dirty="0" smtClean="0"/>
              <a:t>	disebelah opton ini .  </a:t>
            </a:r>
          </a:p>
          <a:p>
            <a:pPr algn="just">
              <a:buNone/>
            </a:pPr>
            <a:r>
              <a:rPr lang="id-ID" dirty="0" smtClean="0"/>
              <a:t>	</a:t>
            </a:r>
          </a:p>
          <a:p>
            <a:pPr algn="just"/>
            <a:endParaRPr lang="id-ID" dirty="0"/>
          </a:p>
        </p:txBody>
      </p:sp>
      <p:sp>
        <p:nvSpPr>
          <p:cNvPr id="4" name="Content Placeholder 3"/>
          <p:cNvSpPr>
            <a:spLocks noGrp="1"/>
          </p:cNvSpPr>
          <p:nvPr>
            <p:ph sz="half" idx="2"/>
          </p:nvPr>
        </p:nvSpPr>
        <p:spPr/>
        <p:txBody>
          <a:bodyPr>
            <a:normAutofit fontScale="62500" lnSpcReduction="20000"/>
          </a:bodyPr>
          <a:lstStyle/>
          <a:p>
            <a:pPr algn="just">
              <a:buNone/>
            </a:pPr>
            <a:r>
              <a:rPr lang="id-ID" dirty="0" smtClean="0"/>
              <a:t>2. Option autoFit to contents width akan membuat tabel pada area aktif yang lebar kolomnya akan otomatis disesuaikan dengan isi kolom.  </a:t>
            </a:r>
          </a:p>
          <a:p>
            <a:pPr algn="just">
              <a:buNone/>
            </a:pPr>
            <a:r>
              <a:rPr lang="id-ID" dirty="0" smtClean="0"/>
              <a:t>	3. Option autoFix to windows akan membuat tabel pada area yang aktif yang lebar kolomnya akan otomatis disesuaikan dengan lebar windows.  </a:t>
            </a:r>
          </a:p>
          <a:p>
            <a:pPr algn="just">
              <a:buNone/>
            </a:pPr>
            <a:r>
              <a:rPr lang="id-ID" dirty="0" smtClean="0"/>
              <a:t>	• Jika ingin membuat tabel dengan  format yang disediakan oleh Microsoft Word, kita dapat memilih pada tab Auto Format. Anda dapat mencobanya Untuk Tugas anda, coba pelajari bagaimana cara menghapus, menggabung, menyisip kolom dan baris pada tabel.  </a:t>
            </a:r>
          </a:p>
          <a:p>
            <a:pPr algn="just"/>
            <a:endParaRPr lang="id-ID" dirty="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blinds(horizontal)">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blinds(horizontal)">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blinds(horizontal)">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1" nodeType="click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Effect transition="in" filter="checkerboard(across)">
                                      <p:cBhvr>
                                        <p:cTn id="57" dur="500"/>
                                        <p:tgtEl>
                                          <p:spTgt spid="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1" nodeType="clickEffect">
                                  <p:stCondLst>
                                    <p:cond delay="0"/>
                                  </p:stCondLst>
                                  <p:childTnLst>
                                    <p:set>
                                      <p:cBhvr>
                                        <p:cTn id="61" dur="1" fill="hold">
                                          <p:stCondLst>
                                            <p:cond delay="0"/>
                                          </p:stCondLst>
                                        </p:cTn>
                                        <p:tgtEl>
                                          <p:spTgt spid="4">
                                            <p:txEl>
                                              <p:pRg st="1" end="1"/>
                                            </p:txEl>
                                          </p:spTgt>
                                        </p:tgtEl>
                                        <p:attrNameLst>
                                          <p:attrName>style.visibility</p:attrName>
                                        </p:attrNameLst>
                                      </p:cBhvr>
                                      <p:to>
                                        <p:strVal val="visible"/>
                                      </p:to>
                                    </p:set>
                                    <p:animEffect transition="in" filter="checkerboard(across)">
                                      <p:cBhvr>
                                        <p:cTn id="62" dur="500"/>
                                        <p:tgtEl>
                                          <p:spTgt spid="4">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1"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Effect transition="in" filter="checkerboard(across)">
                                      <p:cBhvr>
                                        <p:cTn id="6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4" grpI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Mencetak Dokumen</a:t>
            </a:r>
            <a:endParaRPr lang="id-ID" dirty="0"/>
          </a:p>
        </p:txBody>
      </p:sp>
      <p:pic>
        <p:nvPicPr>
          <p:cNvPr id="5" name="Content Placeholder 4" descr="jendela print.png"/>
          <p:cNvPicPr>
            <a:picLocks noGrp="1" noChangeAspect="1"/>
          </p:cNvPicPr>
          <p:nvPr>
            <p:ph sz="half" idx="1"/>
          </p:nvPr>
        </p:nvPicPr>
        <p:blipFill>
          <a:blip r:embed="rId2"/>
          <a:stretch>
            <a:fillRect/>
          </a:stretch>
        </p:blipFill>
        <p:spPr>
          <a:xfrm>
            <a:off x="428596" y="1785926"/>
            <a:ext cx="4191000" cy="3233057"/>
          </a:xfrm>
        </p:spPr>
      </p:pic>
      <p:sp>
        <p:nvSpPr>
          <p:cNvPr id="4" name="Content Placeholder 3"/>
          <p:cNvSpPr>
            <a:spLocks noGrp="1"/>
          </p:cNvSpPr>
          <p:nvPr>
            <p:ph sz="half" idx="2"/>
          </p:nvPr>
        </p:nvSpPr>
        <p:spPr/>
        <p:txBody>
          <a:bodyPr>
            <a:normAutofit fontScale="70000" lnSpcReduction="20000"/>
          </a:bodyPr>
          <a:lstStyle/>
          <a:p>
            <a:pPr algn="just"/>
            <a:r>
              <a:rPr lang="id-ID" dirty="0" smtClean="0"/>
              <a:t>Dalam dunia komputer ada dikenal istilah hardcopy dan softcopy, yang masingmasingnya berfungsi untuk mencetak dokumen. softcopy adalah mencetak dokumen ke layar monitor, seperti pada saat anda mengetik data di wondows berarti anda sedang melakukan proses softcopy sedangkan hardcopy adalah mencetak dokumen melalui printer. Biasanya setiap software pengolah selalu menyediakan fasilitas ini. Untuk itu pada bagian akhir dari modul  ini kita akan membahas bagaimana cara mencetak dokumen pada Microsoft Word.  </a:t>
            </a:r>
          </a:p>
          <a:p>
            <a:pPr>
              <a:buNone/>
            </a:pPr>
            <a:r>
              <a:rPr lang="id-ID" dirty="0" smtClean="0"/>
              <a:t>	</a:t>
            </a:r>
            <a:endParaRPr lang="id-ID" dirty="0"/>
          </a:p>
        </p:txBody>
      </p:sp>
      <p:pic>
        <p:nvPicPr>
          <p:cNvPr id="7" name="Picture 2">
            <a:hlinkClick r:id="" action="ppaction://hlinkshowjump?jump=nextslide"/>
          </p:cNvPr>
          <p:cNvPicPr>
            <a:picLocks noChangeAspect="1" noChangeArrowheads="1"/>
          </p:cNvPicPr>
          <p:nvPr/>
        </p:nvPicPr>
        <p:blipFill>
          <a:blip r:embed="rId3"/>
          <a:srcRect/>
          <a:stretch>
            <a:fillRect/>
          </a:stretch>
        </p:blipFill>
        <p:spPr bwMode="auto">
          <a:xfrm>
            <a:off x="3929058" y="6072206"/>
            <a:ext cx="647700" cy="5429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heckerboard(across)">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heckerboard(across)">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Langkah-langkah Mencetak Dokumen</a:t>
            </a:r>
            <a:endParaRPr lang="id-ID" dirty="0"/>
          </a:p>
        </p:txBody>
      </p:sp>
      <p:sp>
        <p:nvSpPr>
          <p:cNvPr id="3" name="Content Placeholder 2"/>
          <p:cNvSpPr>
            <a:spLocks noGrp="1"/>
          </p:cNvSpPr>
          <p:nvPr>
            <p:ph sz="half" idx="1"/>
          </p:nvPr>
        </p:nvSpPr>
        <p:spPr/>
        <p:txBody>
          <a:bodyPr>
            <a:normAutofit fontScale="55000" lnSpcReduction="20000"/>
          </a:bodyPr>
          <a:lstStyle/>
          <a:p>
            <a:pPr algn="just">
              <a:buNone/>
            </a:pPr>
            <a:r>
              <a:rPr lang="id-ID" dirty="0" smtClean="0"/>
              <a:t>Langkah-langkah membuat mencetak dokumen ;  </a:t>
            </a:r>
          </a:p>
          <a:p>
            <a:pPr algn="just">
              <a:buNone/>
            </a:pPr>
            <a:r>
              <a:rPr lang="id-ID" dirty="0" smtClean="0"/>
              <a:t>	1. Klik menu file  </a:t>
            </a:r>
          </a:p>
          <a:p>
            <a:pPr algn="just">
              <a:buNone/>
            </a:pPr>
            <a:r>
              <a:rPr lang="id-ID" dirty="0" smtClean="0"/>
              <a:t>	2. Lalu pilih dan klik Print, sehingga muncul jendela print sebagai berikut ;  </a:t>
            </a:r>
          </a:p>
          <a:p>
            <a:pPr algn="just">
              <a:buNone/>
            </a:pPr>
            <a:r>
              <a:rPr lang="id-ID" dirty="0" smtClean="0"/>
              <a:t>	Gambar 2.22. Jendela Print </a:t>
            </a:r>
          </a:p>
          <a:p>
            <a:pPr algn="just">
              <a:buNone/>
            </a:pPr>
            <a:r>
              <a:rPr lang="id-ID" dirty="0" smtClean="0"/>
              <a:t>	• Pada option print what isikan document jika ingin mencetak dokumen.  </a:t>
            </a:r>
          </a:p>
          <a:p>
            <a:pPr algn="just">
              <a:buNone/>
            </a:pPr>
            <a:r>
              <a:rPr lang="id-ID" dirty="0" smtClean="0"/>
              <a:t>	• Option prints dapat kita pilih alternatif pencetakan, apakah hanya mencetak halaman ganjil (odd) atau genap (event) saja, atau keduanya (allranges)  </a:t>
            </a:r>
          </a:p>
          <a:p>
            <a:pPr algn="just">
              <a:buNone/>
            </a:pPr>
            <a:r>
              <a:rPr lang="id-ID" dirty="0" smtClean="0"/>
              <a:t>	• Tab copies digunakan untuk menentukan jumlah salinan (copian) dari dokumen yang akan dicetak. Jika kita mencetak 5 rangkap maka isilah dengan angka 5.  </a:t>
            </a:r>
          </a:p>
          <a:p>
            <a:pPr algn="just">
              <a:buNone/>
            </a:pPr>
            <a:r>
              <a:rPr lang="id-ID" dirty="0" smtClean="0"/>
              <a:t>	Option properties dapat digunakan untuk menset jenis kertas, kualitas pencetakan, dan lain-lain.  </a:t>
            </a:r>
          </a:p>
          <a:p>
            <a:pPr algn="just">
              <a:buNone/>
            </a:pPr>
            <a:r>
              <a:rPr lang="id-ID" dirty="0" smtClean="0"/>
              <a:t>	3. Klik OK untuk melakukan proses pencetakan. </a:t>
            </a:r>
          </a:p>
          <a:p>
            <a:pPr algn="just"/>
            <a:endParaRPr lang="id-ID" dirty="0"/>
          </a:p>
        </p:txBody>
      </p:sp>
      <p:pic>
        <p:nvPicPr>
          <p:cNvPr id="8" name="Content Placeholder 4" descr="jendela print.png"/>
          <p:cNvPicPr>
            <a:picLocks noGrp="1" noChangeAspect="1"/>
          </p:cNvPicPr>
          <p:nvPr>
            <p:ph sz="half" idx="2"/>
          </p:nvPr>
        </p:nvPicPr>
        <p:blipFill>
          <a:blip r:embed="rId2"/>
          <a:stretch>
            <a:fillRect/>
          </a:stretch>
        </p:blipFill>
        <p:spPr>
          <a:xfrm>
            <a:off x="4648200" y="2287088"/>
            <a:ext cx="4343400" cy="3350623"/>
          </a:xfrm>
        </p:spPr>
      </p:pic>
      <p:pic>
        <p:nvPicPr>
          <p:cNvPr id="5" name="Picture 2">
            <a:hlinkClick r:id="" action="ppaction://hlinkshowjump?jump=nextslide"/>
          </p:cNvPr>
          <p:cNvPicPr>
            <a:picLocks noChangeAspect="1" noChangeArrowheads="1"/>
          </p:cNvPicPr>
          <p:nvPr/>
        </p:nvPicPr>
        <p:blipFill>
          <a:blip r:embed="rId3"/>
          <a:srcRect/>
          <a:stretch>
            <a:fillRect/>
          </a:stretch>
        </p:blipFill>
        <p:spPr bwMode="auto">
          <a:xfrm>
            <a:off x="3929058" y="6072206"/>
            <a:ext cx="647700" cy="542925"/>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linds(horizontal)">
                                      <p:cBhvr>
                                        <p:cTn id="33" dur="500"/>
                                        <p:tgtEl>
                                          <p:spTgt spid="3">
                                            <p:txEl>
                                              <p:pRg st="7" end="7"/>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linds(horizontal)">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checkerboard(across)">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14810" y="1214422"/>
            <a:ext cx="4624390" cy="5257800"/>
          </a:xfrm>
        </p:spPr>
        <p:txBody>
          <a:bodyPr>
            <a:normAutofit fontScale="55000" lnSpcReduction="20000"/>
          </a:bodyPr>
          <a:lstStyle/>
          <a:p>
            <a:pPr>
              <a:buNone/>
            </a:pPr>
            <a:r>
              <a:rPr lang="id-ID" dirty="0" smtClean="0"/>
              <a:t>Keterangan :  </a:t>
            </a:r>
          </a:p>
          <a:p>
            <a:pPr algn="just">
              <a:buNone/>
            </a:pPr>
            <a:r>
              <a:rPr lang="id-ID" dirty="0" smtClean="0"/>
              <a:t>	• Pada tab Name, pilih jenis printer yang aktif di komputer dengan mengklik tanda panah yang terdapat disebelah kanan option ini (­).  </a:t>
            </a:r>
          </a:p>
          <a:p>
            <a:pPr algn="just">
              <a:buNone/>
            </a:pPr>
            <a:r>
              <a:rPr lang="id-ID" dirty="0" smtClean="0"/>
              <a:t>	• Kita juga bisa mencetak dokumen  ini ke file dengan cara menandai option print to file.  </a:t>
            </a:r>
          </a:p>
          <a:p>
            <a:pPr algn="just">
              <a:buNone/>
            </a:pPr>
            <a:r>
              <a:rPr lang="id-ID" dirty="0" smtClean="0"/>
              <a:t>	• Pada tab page range ada tiga alternatif pencetakan yang disediakan oleh Microsoft Word.  </a:t>
            </a:r>
          </a:p>
          <a:p>
            <a:pPr algn="just">
              <a:buNone/>
            </a:pPr>
            <a:r>
              <a:rPr lang="id-ID" dirty="0" smtClean="0"/>
              <a:t>	a. ALL, berfungsi untuk mencetak seluruh isi dokumen.  </a:t>
            </a:r>
          </a:p>
          <a:p>
            <a:pPr algn="just">
              <a:buNone/>
            </a:pPr>
            <a:r>
              <a:rPr lang="id-ID" dirty="0" smtClean="0"/>
              <a:t>	b. Current page, berfungsi untuk mencetak halaman dokumen yang sedang aktif saja (halaman yang aktif ditentukan oleh  </a:t>
            </a:r>
          </a:p>
          <a:p>
            <a:pPr algn="just">
              <a:buNone/>
            </a:pPr>
            <a:r>
              <a:rPr lang="id-ID" dirty="0" smtClean="0"/>
              <a:t>	c. posisi kursor pada saat pencetakan).</a:t>
            </a:r>
          </a:p>
          <a:p>
            <a:pPr algn="just">
              <a:buNone/>
            </a:pPr>
            <a:r>
              <a:rPr lang="id-ID" dirty="0" smtClean="0"/>
              <a:t>	d. Pages, berfungsi untuk mencetak halaman tertentu dari suatu dokumen dengan mengetikan nomor halaman dokumen yang akan dicetak dan dipisahkan dengan tanda koma. Contoh kita akan mencetak halaman 1, 2, 5. dan 10, maka pada kolom page range isikan 1,2,5,10. Jika ingin mencetak dokumen pada range tertentu, misalnya ingin mencetak halaman 2 sampai dengan halaman 10m maka cukup diketikkan 2 - 10, atau mengetikkan 1,2,5-10 jika ingin mencetak halaman 1, 2 dan halaman 5 sampai dengan 10.  </a:t>
            </a:r>
          </a:p>
          <a:p>
            <a:pPr algn="just"/>
            <a:endParaRPr lang="id-ID" dirty="0"/>
          </a:p>
        </p:txBody>
      </p:sp>
      <p:pic>
        <p:nvPicPr>
          <p:cNvPr id="5" name="Content Placeholder 4" descr="jendela print.png"/>
          <p:cNvPicPr>
            <a:picLocks noGrp="1" noChangeAspect="1"/>
          </p:cNvPicPr>
          <p:nvPr>
            <p:ph sz="half" idx="2"/>
          </p:nvPr>
        </p:nvPicPr>
        <p:blipFill>
          <a:blip r:embed="rId2"/>
          <a:stretch>
            <a:fillRect/>
          </a:stretch>
        </p:blipFill>
        <p:spPr>
          <a:xfrm>
            <a:off x="642910" y="2143116"/>
            <a:ext cx="3196521" cy="3494595"/>
          </a:xfrm>
        </p:spPr>
      </p:pic>
      <p:pic>
        <p:nvPicPr>
          <p:cNvPr id="7" name="Picture 6" descr="HOME.jpg">
            <a:hlinkClick r:id="rId3" action="ppaction://hlinksldjump"/>
          </p:cNvPr>
          <p:cNvPicPr>
            <a:picLocks noChangeAspect="1"/>
          </p:cNvPicPr>
          <p:nvPr/>
        </p:nvPicPr>
        <p:blipFill>
          <a:blip r:embed="rId4" cstate="print"/>
          <a:stretch>
            <a:fillRect/>
          </a:stretch>
        </p:blipFill>
        <p:spPr>
          <a:xfrm rot="20459156">
            <a:off x="8165587" y="6102004"/>
            <a:ext cx="613625" cy="674435"/>
          </a:xfrm>
          <a:prstGeom prst="rect">
            <a:avLst/>
          </a:prstGeom>
        </p:spPr>
      </p:pic>
      <p:pic>
        <p:nvPicPr>
          <p:cNvPr id="6146" name="Picture 2">
            <a:hlinkClick r:id="rId5" action="ppaction://hlinksldjump"/>
          </p:cNvPr>
          <p:cNvPicPr>
            <a:picLocks noChangeAspect="1" noChangeArrowheads="1"/>
          </p:cNvPicPr>
          <p:nvPr/>
        </p:nvPicPr>
        <p:blipFill>
          <a:blip r:embed="rId6"/>
          <a:srcRect/>
          <a:stretch>
            <a:fillRect/>
          </a:stretch>
        </p:blipFill>
        <p:spPr bwMode="auto">
          <a:xfrm>
            <a:off x="6281430" y="5929330"/>
            <a:ext cx="862337" cy="928670"/>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heckerboard(across)">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heckerboard(across)">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heckerboard(across)">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checkerboard(across)">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checkerboard(across)">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checkerboard(across)">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p:txBody>
          <a:bodyPr>
            <a:normAutofit/>
          </a:bodyPr>
          <a:lstStyle/>
          <a:p>
            <a:pPr algn="ctr"/>
            <a:r>
              <a:rPr lang="id-ID" dirty="0" smtClean="0">
                <a:solidFill>
                  <a:srgbClr val="FF0000"/>
                </a:solidFill>
                <a:latin typeface="Kristen ITC" pitchFamily="66" charset="0"/>
              </a:rPr>
              <a:t>@ PENGATURAN DOKUMEN @</a:t>
            </a:r>
            <a:endParaRPr lang="id-ID" dirty="0">
              <a:solidFill>
                <a:srgbClr val="FF0000"/>
              </a:solidFill>
              <a:latin typeface="Kristen ITC" pitchFamily="66" charset="0"/>
            </a:endParaRPr>
          </a:p>
        </p:txBody>
      </p:sp>
      <p:sp>
        <p:nvSpPr>
          <p:cNvPr id="4" name="Oval 3"/>
          <p:cNvSpPr/>
          <p:nvPr/>
        </p:nvSpPr>
        <p:spPr>
          <a:xfrm>
            <a:off x="571472" y="1571612"/>
            <a:ext cx="2000264" cy="1857388"/>
          </a:xfrm>
          <a:prstGeom prst="ellipse">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solidFill>
                <a:schemeClr val="tx1"/>
              </a:solidFill>
              <a:latin typeface="Kristen ITC" pitchFamily="66" charset="0"/>
            </a:endParaRPr>
          </a:p>
        </p:txBody>
      </p:sp>
      <p:sp>
        <p:nvSpPr>
          <p:cNvPr id="10" name="Oval 9"/>
          <p:cNvSpPr/>
          <p:nvPr/>
        </p:nvSpPr>
        <p:spPr>
          <a:xfrm>
            <a:off x="6643702" y="4143380"/>
            <a:ext cx="2000264" cy="1857388"/>
          </a:xfrm>
          <a:prstGeom prst="ellipse">
            <a:avLst/>
          </a:prstGeom>
          <a:blipFill>
            <a:blip r:embed="rId3"/>
            <a:tile tx="0" ty="0" sx="100000" sy="100000" flip="none" algn="tl"/>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Kristen ITC" pitchFamily="66" charset="0"/>
            </a:endParaRPr>
          </a:p>
        </p:txBody>
      </p:sp>
      <p:sp>
        <p:nvSpPr>
          <p:cNvPr id="11" name="Oval 10"/>
          <p:cNvSpPr/>
          <p:nvPr/>
        </p:nvSpPr>
        <p:spPr>
          <a:xfrm>
            <a:off x="6500826" y="1857364"/>
            <a:ext cx="2000264" cy="1857388"/>
          </a:xfrm>
          <a:prstGeom prst="ellipse">
            <a:avLst/>
          </a:prstGeom>
          <a:blipFill>
            <a:blip r:embed="rId4"/>
            <a:tile tx="0" ty="0" sx="100000" sy="100000" flip="none" algn="tl"/>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Kristen ITC" pitchFamily="66" charset="0"/>
            </a:endParaRPr>
          </a:p>
        </p:txBody>
      </p:sp>
      <p:sp>
        <p:nvSpPr>
          <p:cNvPr id="12" name="Oval 11"/>
          <p:cNvSpPr/>
          <p:nvPr/>
        </p:nvSpPr>
        <p:spPr>
          <a:xfrm>
            <a:off x="4714876" y="3000372"/>
            <a:ext cx="2000264" cy="1857388"/>
          </a:xfrm>
          <a:prstGeom prst="ellipse">
            <a:avLst/>
          </a:prstGeom>
          <a:blipFill>
            <a:blip r:embed="rId5"/>
            <a:tile tx="0" ty="0" sx="100000" sy="100000" flip="none" algn="tl"/>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Kristen ITC" pitchFamily="66" charset="0"/>
            </a:endParaRPr>
          </a:p>
        </p:txBody>
      </p:sp>
      <p:sp>
        <p:nvSpPr>
          <p:cNvPr id="13" name="Oval 12"/>
          <p:cNvSpPr/>
          <p:nvPr/>
        </p:nvSpPr>
        <p:spPr>
          <a:xfrm>
            <a:off x="2428860" y="2928934"/>
            <a:ext cx="2000264" cy="1857388"/>
          </a:xfrm>
          <a:prstGeom prst="ellipse">
            <a:avLst/>
          </a:prstGeom>
          <a:blipFill>
            <a:blip r:embed="rId6"/>
            <a:tile tx="0" ty="0" sx="100000" sy="100000" flip="none" algn="tl"/>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Kristen ITC" pitchFamily="66" charset="0"/>
            </a:endParaRPr>
          </a:p>
        </p:txBody>
      </p:sp>
      <p:sp>
        <p:nvSpPr>
          <p:cNvPr id="14" name="Oval 13"/>
          <p:cNvSpPr/>
          <p:nvPr/>
        </p:nvSpPr>
        <p:spPr>
          <a:xfrm>
            <a:off x="428596" y="4071942"/>
            <a:ext cx="2000264" cy="1857388"/>
          </a:xfrm>
          <a:prstGeom prst="ellipse">
            <a:avLst/>
          </a:prstGeom>
          <a:blipFill>
            <a:blip r:embed="rId7"/>
            <a:tile tx="0" ty="0" sx="100000" sy="100000" flip="none" algn="tl"/>
          </a:bli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Kristen ITC" pitchFamily="66" charset="0"/>
            </a:endParaRPr>
          </a:p>
        </p:txBody>
      </p:sp>
      <p:sp>
        <p:nvSpPr>
          <p:cNvPr id="20" name="TextBox 19"/>
          <p:cNvSpPr txBox="1"/>
          <p:nvPr/>
        </p:nvSpPr>
        <p:spPr>
          <a:xfrm>
            <a:off x="428596" y="2143116"/>
            <a:ext cx="2214578" cy="923330"/>
          </a:xfrm>
          <a:prstGeom prst="rect">
            <a:avLst/>
          </a:prstGeom>
          <a:noFill/>
        </p:spPr>
        <p:txBody>
          <a:bodyPr wrap="square" rtlCol="0">
            <a:spAutoFit/>
          </a:bodyPr>
          <a:lstStyle/>
          <a:p>
            <a:pPr algn="ctr"/>
            <a:r>
              <a:rPr lang="id-ID" dirty="0" smtClean="0">
                <a:latin typeface="Kristen ITC" pitchFamily="66" charset="0"/>
                <a:hlinkClick r:id="rId8" action="ppaction://hlinksldjump"/>
              </a:rPr>
              <a:t>PENGATURAN HALAMAN DOKUMEN</a:t>
            </a:r>
            <a:endParaRPr lang="id-ID" dirty="0">
              <a:latin typeface="Kristen ITC" pitchFamily="66" charset="0"/>
            </a:endParaRPr>
          </a:p>
        </p:txBody>
      </p:sp>
      <p:sp>
        <p:nvSpPr>
          <p:cNvPr id="23" name="TextBox 22"/>
          <p:cNvSpPr txBox="1"/>
          <p:nvPr/>
        </p:nvSpPr>
        <p:spPr>
          <a:xfrm>
            <a:off x="2357422" y="3500438"/>
            <a:ext cx="2071701" cy="646331"/>
          </a:xfrm>
          <a:prstGeom prst="rect">
            <a:avLst/>
          </a:prstGeom>
          <a:noFill/>
        </p:spPr>
        <p:txBody>
          <a:bodyPr wrap="square" rtlCol="0">
            <a:spAutoFit/>
          </a:bodyPr>
          <a:lstStyle/>
          <a:p>
            <a:pPr algn="ctr"/>
            <a:r>
              <a:rPr lang="id-ID" dirty="0" smtClean="0">
                <a:solidFill>
                  <a:schemeClr val="bg1"/>
                </a:solidFill>
                <a:latin typeface="Kristen ITC" pitchFamily="66" charset="0"/>
                <a:hlinkClick r:id="rId9" action="ppaction://hlinksldjump"/>
              </a:rPr>
              <a:t>PENGATURAN </a:t>
            </a:r>
          </a:p>
          <a:p>
            <a:pPr algn="ctr"/>
            <a:r>
              <a:rPr lang="id-ID" dirty="0" smtClean="0">
                <a:solidFill>
                  <a:schemeClr val="bg1"/>
                </a:solidFill>
                <a:latin typeface="Kristen ITC" pitchFamily="66" charset="0"/>
                <a:hlinkClick r:id="rId9" action="ppaction://hlinksldjump"/>
              </a:rPr>
              <a:t>HURUF</a:t>
            </a:r>
            <a:endParaRPr lang="id-ID" dirty="0">
              <a:solidFill>
                <a:schemeClr val="bg1"/>
              </a:solidFill>
              <a:latin typeface="Kristen ITC" pitchFamily="66" charset="0"/>
            </a:endParaRPr>
          </a:p>
        </p:txBody>
      </p:sp>
      <p:sp>
        <p:nvSpPr>
          <p:cNvPr id="24" name="TextBox 23"/>
          <p:cNvSpPr txBox="1"/>
          <p:nvPr/>
        </p:nvSpPr>
        <p:spPr>
          <a:xfrm>
            <a:off x="285720" y="4714884"/>
            <a:ext cx="2357454" cy="646331"/>
          </a:xfrm>
          <a:prstGeom prst="rect">
            <a:avLst/>
          </a:prstGeom>
          <a:noFill/>
        </p:spPr>
        <p:txBody>
          <a:bodyPr wrap="square" rtlCol="0">
            <a:spAutoFit/>
          </a:bodyPr>
          <a:lstStyle/>
          <a:p>
            <a:pPr algn="ctr"/>
            <a:r>
              <a:rPr lang="id-ID" dirty="0" smtClean="0">
                <a:solidFill>
                  <a:schemeClr val="bg1"/>
                </a:solidFill>
                <a:latin typeface="Kristen ITC" pitchFamily="66" charset="0"/>
                <a:hlinkClick r:id="rId10" action="ppaction://hlinksldjump"/>
              </a:rPr>
              <a:t>PENGATURAN </a:t>
            </a:r>
          </a:p>
          <a:p>
            <a:pPr algn="ctr"/>
            <a:r>
              <a:rPr lang="id-ID" dirty="0" smtClean="0">
                <a:solidFill>
                  <a:schemeClr val="bg1"/>
                </a:solidFill>
                <a:latin typeface="Kristen ITC" pitchFamily="66" charset="0"/>
                <a:hlinkClick r:id="rId10" action="ppaction://hlinksldjump"/>
              </a:rPr>
              <a:t>TEKS</a:t>
            </a:r>
            <a:endParaRPr lang="id-ID" dirty="0">
              <a:solidFill>
                <a:schemeClr val="bg1"/>
              </a:solidFill>
              <a:latin typeface="Kristen ITC" pitchFamily="66" charset="0"/>
            </a:endParaRPr>
          </a:p>
        </p:txBody>
      </p:sp>
      <p:sp>
        <p:nvSpPr>
          <p:cNvPr id="25" name="TextBox 24"/>
          <p:cNvSpPr txBox="1"/>
          <p:nvPr/>
        </p:nvSpPr>
        <p:spPr>
          <a:xfrm>
            <a:off x="4786314" y="3571876"/>
            <a:ext cx="1928826" cy="584775"/>
          </a:xfrm>
          <a:prstGeom prst="rect">
            <a:avLst/>
          </a:prstGeom>
          <a:noFill/>
        </p:spPr>
        <p:txBody>
          <a:bodyPr wrap="square" rtlCol="0">
            <a:spAutoFit/>
          </a:bodyPr>
          <a:lstStyle/>
          <a:p>
            <a:pPr algn="ctr"/>
            <a:r>
              <a:rPr lang="id-ID" sz="1600" dirty="0" smtClean="0">
                <a:solidFill>
                  <a:schemeClr val="bg1"/>
                </a:solidFill>
                <a:latin typeface="Kristen ITC" pitchFamily="66" charset="0"/>
                <a:hlinkClick r:id="rId11" action="ppaction://hlinksldjump"/>
              </a:rPr>
              <a:t>PENGATURAN PARAGRAF</a:t>
            </a:r>
            <a:endParaRPr lang="id-ID" sz="1600" dirty="0">
              <a:solidFill>
                <a:schemeClr val="bg1"/>
              </a:solidFill>
              <a:latin typeface="Kristen ITC" pitchFamily="66" charset="0"/>
            </a:endParaRPr>
          </a:p>
        </p:txBody>
      </p:sp>
      <p:sp>
        <p:nvSpPr>
          <p:cNvPr id="26" name="TextBox 25"/>
          <p:cNvSpPr txBox="1"/>
          <p:nvPr/>
        </p:nvSpPr>
        <p:spPr>
          <a:xfrm>
            <a:off x="6715140" y="2285992"/>
            <a:ext cx="1500198" cy="1077218"/>
          </a:xfrm>
          <a:prstGeom prst="rect">
            <a:avLst/>
          </a:prstGeom>
          <a:noFill/>
        </p:spPr>
        <p:txBody>
          <a:bodyPr wrap="square" rtlCol="0">
            <a:spAutoFit/>
          </a:bodyPr>
          <a:lstStyle/>
          <a:p>
            <a:pPr algn="ctr"/>
            <a:r>
              <a:rPr lang="id-ID" sz="1600" dirty="0" smtClean="0">
                <a:solidFill>
                  <a:schemeClr val="bg1"/>
                </a:solidFill>
                <a:latin typeface="Kristen ITC" pitchFamily="66" charset="0"/>
                <a:hlinkClick r:id="rId12" action="ppaction://hlinksldjump"/>
              </a:rPr>
              <a:t>MEMBUAT DAFTAR BULLET &amp; NOMOR</a:t>
            </a:r>
            <a:endParaRPr lang="id-ID" sz="1600" dirty="0">
              <a:solidFill>
                <a:schemeClr val="bg1"/>
              </a:solidFill>
              <a:latin typeface="Kristen ITC" pitchFamily="66" charset="0"/>
            </a:endParaRPr>
          </a:p>
        </p:txBody>
      </p:sp>
      <p:sp>
        <p:nvSpPr>
          <p:cNvPr id="27" name="TextBox 26"/>
          <p:cNvSpPr txBox="1"/>
          <p:nvPr/>
        </p:nvSpPr>
        <p:spPr>
          <a:xfrm>
            <a:off x="6786578" y="4643446"/>
            <a:ext cx="1643074" cy="830997"/>
          </a:xfrm>
          <a:prstGeom prst="rect">
            <a:avLst/>
          </a:prstGeom>
          <a:noFill/>
        </p:spPr>
        <p:txBody>
          <a:bodyPr wrap="square" rtlCol="0">
            <a:spAutoFit/>
          </a:bodyPr>
          <a:lstStyle/>
          <a:p>
            <a:pPr algn="ctr"/>
            <a:r>
              <a:rPr lang="id-ID" sz="1600" dirty="0" smtClean="0">
                <a:latin typeface="Kristen ITC" pitchFamily="66" charset="0"/>
                <a:hlinkClick r:id="rId13" action="ppaction://hlinksldjump"/>
              </a:rPr>
              <a:t>MEMBUAT HEADER &amp; FOOTER</a:t>
            </a:r>
            <a:endParaRPr lang="id-ID" sz="1600" dirty="0">
              <a:latin typeface="Kristen ITC" pitchFamily="66" charset="0"/>
            </a:endParaRPr>
          </a:p>
        </p:txBody>
      </p:sp>
      <p:pic>
        <p:nvPicPr>
          <p:cNvPr id="16" name="Picture 15" descr="HOME.jpg">
            <a:hlinkClick r:id="rId14" action="ppaction://hlinksldjump"/>
          </p:cNvPr>
          <p:cNvPicPr>
            <a:picLocks noChangeAspect="1"/>
          </p:cNvPicPr>
          <p:nvPr/>
        </p:nvPicPr>
        <p:blipFill>
          <a:blip r:embed="rId15" cstate="print"/>
          <a:stretch>
            <a:fillRect/>
          </a:stretch>
        </p:blipFill>
        <p:spPr>
          <a:xfrm rot="20459156">
            <a:off x="4879440" y="6102005"/>
            <a:ext cx="613625" cy="674435"/>
          </a:xfrm>
          <a:prstGeom prst="rect">
            <a:avLst/>
          </a:prstGeom>
        </p:spPr>
      </p:pic>
      <p:pic>
        <p:nvPicPr>
          <p:cNvPr id="17" name="Picture 3">
            <a:hlinkClick r:id="rId16" action="ppaction://hlinksldjump"/>
          </p:cNvPr>
          <p:cNvPicPr>
            <a:picLocks noChangeAspect="1" noChangeArrowheads="1"/>
          </p:cNvPicPr>
          <p:nvPr/>
        </p:nvPicPr>
        <p:blipFill>
          <a:blip r:embed="rId17"/>
          <a:srcRect/>
          <a:stretch>
            <a:fillRect/>
          </a:stretch>
        </p:blipFill>
        <p:spPr bwMode="auto">
          <a:xfrm rot="20091026">
            <a:off x="4013263" y="6201927"/>
            <a:ext cx="655516" cy="542496"/>
          </a:xfrm>
          <a:prstGeom prst="rect">
            <a:avLst/>
          </a:prstGeom>
          <a:noFill/>
          <a:ln w="9525">
            <a:noFill/>
            <a:miter lim="800000"/>
            <a:headEnd/>
            <a:tailEnd/>
          </a:ln>
          <a:effectLst/>
        </p:spPr>
      </p:pic>
      <p:pic>
        <p:nvPicPr>
          <p:cNvPr id="2050" name="Picture 2">
            <a:hlinkClick r:id="rId18" action="ppaction://hlinksldjump"/>
          </p:cNvPr>
          <p:cNvPicPr>
            <a:picLocks noChangeAspect="1" noChangeArrowheads="1"/>
          </p:cNvPicPr>
          <p:nvPr/>
        </p:nvPicPr>
        <p:blipFill>
          <a:blip r:embed="rId19"/>
          <a:srcRect/>
          <a:stretch>
            <a:fillRect/>
          </a:stretch>
        </p:blipFill>
        <p:spPr bwMode="auto">
          <a:xfrm rot="19800131">
            <a:off x="3199733" y="6109072"/>
            <a:ext cx="542925" cy="657225"/>
          </a:xfrm>
          <a:prstGeom prst="rect">
            <a:avLst/>
          </a:prstGeom>
          <a:noFill/>
          <a:ln w="9525">
            <a:noFill/>
            <a:miter lim="800000"/>
            <a:headEnd/>
            <a:tailEnd/>
          </a:ln>
          <a:effectLst/>
        </p:spPr>
      </p:pic>
      <p:sp>
        <p:nvSpPr>
          <p:cNvPr id="19" name="Rounded Rectangle 18"/>
          <p:cNvSpPr/>
          <p:nvPr/>
        </p:nvSpPr>
        <p:spPr>
          <a:xfrm>
            <a:off x="3786182" y="1500174"/>
            <a:ext cx="1714512" cy="64294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ectangle 20"/>
          <p:cNvSpPr/>
          <p:nvPr/>
        </p:nvSpPr>
        <p:spPr>
          <a:xfrm>
            <a:off x="4000496" y="1428736"/>
            <a:ext cx="1357322" cy="646331"/>
          </a:xfrm>
          <a:prstGeom prst="rect">
            <a:avLst/>
          </a:prstGeom>
        </p:spPr>
        <p:txBody>
          <a:bodyPr wrap="square">
            <a:spAutoFit/>
          </a:bodyPr>
          <a:lstStyle/>
          <a:p>
            <a:pPr algn="ctr"/>
            <a:r>
              <a:rPr lang="id-ID" sz="1200" dirty="0" smtClean="0"/>
              <a:t>CLICK WHEREEVER YOU WANT</a:t>
            </a:r>
            <a:endParaRPr lang="id-ID" sz="1200" dirty="0"/>
          </a:p>
        </p:txBody>
      </p:sp>
    </p:spTree>
  </p:cSld>
  <p:clrMapOvr>
    <a:masterClrMapping/>
  </p:clrMapOvr>
  <p:transition>
    <p:checke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5604272"/>
          </a:xfrm>
          <a:prstGeom prst="rect">
            <a:avLst/>
          </a:prstGeom>
          <a:noFill/>
        </p:spPr>
        <p:txBody>
          <a:bodyPr wrap="square" rtlCol="0">
            <a:spAutoFit/>
          </a:bodyPr>
          <a:lstStyle/>
          <a:p>
            <a:pPr algn="ctr"/>
            <a:r>
              <a:rPr lang="id-ID" sz="3600" dirty="0" smtClean="0"/>
              <a:t>DESIGN BY</a:t>
            </a:r>
          </a:p>
          <a:p>
            <a:pPr algn="ctr"/>
            <a:endParaRPr lang="id-ID" sz="3600" dirty="0" smtClean="0"/>
          </a:p>
          <a:p>
            <a:pPr algn="ctr"/>
            <a:endParaRPr lang="id-ID" sz="3600" dirty="0" smtClean="0"/>
          </a:p>
          <a:p>
            <a:pPr algn="ctr"/>
            <a:r>
              <a:rPr lang="id-ID" sz="3600" dirty="0" smtClean="0"/>
              <a:t>RISYHIYANI’AISYI</a:t>
            </a:r>
          </a:p>
          <a:p>
            <a:pPr algn="ctr"/>
            <a:endParaRPr lang="id-ID" sz="3600" dirty="0" smtClean="0"/>
          </a:p>
          <a:p>
            <a:pPr algn="ctr"/>
            <a:endParaRPr lang="id-ID" sz="3600" dirty="0" smtClean="0"/>
          </a:p>
          <a:p>
            <a:pPr algn="ctr"/>
            <a:r>
              <a:rPr lang="id-ID" sz="3600" dirty="0" smtClean="0"/>
              <a:t>PRODUCED BY</a:t>
            </a:r>
          </a:p>
          <a:p>
            <a:pPr algn="ctr"/>
            <a:endParaRPr lang="id-ID" sz="3600" dirty="0" smtClean="0"/>
          </a:p>
          <a:p>
            <a:pPr algn="ctr"/>
            <a:r>
              <a:rPr lang="id-ID" sz="3600" dirty="0" smtClean="0"/>
              <a:t>RISYHIYANI’AISYI</a:t>
            </a:r>
          </a:p>
          <a:p>
            <a:pPr algn="ctr"/>
            <a:endParaRPr lang="id-ID" sz="3600" dirty="0" smtClean="0"/>
          </a:p>
          <a:p>
            <a:pPr algn="ctr"/>
            <a:r>
              <a:rPr lang="id-ID" sz="3600" dirty="0" smtClean="0"/>
              <a:t>SPONSORED BY</a:t>
            </a:r>
          </a:p>
          <a:p>
            <a:pPr algn="ctr"/>
            <a:endParaRPr lang="id-ID" sz="3600" dirty="0" smtClean="0"/>
          </a:p>
          <a:p>
            <a:pPr algn="ctr"/>
            <a:endParaRPr lang="id-ID" sz="3600" dirty="0" smtClean="0"/>
          </a:p>
          <a:p>
            <a:pPr algn="ctr"/>
            <a:r>
              <a:rPr lang="id-ID" sz="3600" dirty="0" smtClean="0"/>
              <a:t>MICROSOFT WORD</a:t>
            </a:r>
          </a:p>
          <a:p>
            <a:pPr algn="ctr"/>
            <a:endParaRPr lang="id-ID" sz="3600" dirty="0" smtClean="0"/>
          </a:p>
          <a:p>
            <a:pPr algn="ctr"/>
            <a:r>
              <a:rPr lang="id-ID" sz="3600" dirty="0" smtClean="0"/>
              <a:t>SAY THANKS  TO</a:t>
            </a:r>
          </a:p>
          <a:p>
            <a:pPr algn="ctr"/>
            <a:endParaRPr lang="id-ID" sz="3600" dirty="0" smtClean="0"/>
          </a:p>
          <a:p>
            <a:pPr algn="ctr"/>
            <a:endParaRPr lang="id-ID" sz="3600" dirty="0" smtClean="0"/>
          </a:p>
          <a:p>
            <a:pPr algn="ctr"/>
            <a:r>
              <a:rPr lang="id-ID" sz="3600" dirty="0" smtClean="0"/>
              <a:t>ALLAH SWT</a:t>
            </a:r>
          </a:p>
          <a:p>
            <a:pPr algn="ctr"/>
            <a:endParaRPr lang="id-ID" sz="3600" dirty="0" smtClean="0"/>
          </a:p>
          <a:p>
            <a:pPr algn="ctr"/>
            <a:r>
              <a:rPr lang="id-ID" sz="3600" dirty="0" smtClean="0"/>
              <a:t>MAMA PAPA TERSAYANG</a:t>
            </a:r>
          </a:p>
          <a:p>
            <a:pPr algn="ctr"/>
            <a:endParaRPr lang="id-ID" sz="3600" dirty="0" smtClean="0"/>
          </a:p>
          <a:p>
            <a:pPr algn="ctr"/>
            <a:r>
              <a:rPr lang="id-ID" sz="3600" dirty="0" smtClean="0"/>
              <a:t>AA, ADE</a:t>
            </a:r>
          </a:p>
          <a:p>
            <a:pPr algn="ctr"/>
            <a:endParaRPr lang="id-ID" sz="3600" dirty="0" smtClean="0"/>
          </a:p>
          <a:p>
            <a:pPr algn="ctr"/>
            <a:r>
              <a:rPr lang="id-ID" sz="3600" dirty="0" smtClean="0"/>
              <a:t>PAK ENDY SAIFUL ALIM MT</a:t>
            </a:r>
          </a:p>
          <a:p>
            <a:pPr algn="ctr"/>
            <a:endParaRPr lang="id-ID" sz="3600" dirty="0" smtClean="0"/>
          </a:p>
          <a:p>
            <a:pPr algn="ctr"/>
            <a:r>
              <a:rPr lang="id-ID" sz="3600" dirty="0" smtClean="0"/>
              <a:t>MATEMATIKA 3 H </a:t>
            </a:r>
          </a:p>
          <a:p>
            <a:pPr algn="ctr"/>
            <a:endParaRPr lang="id-ID" sz="3600" dirty="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xit" presetSubtype="0" fill="hold" grpId="0" nodeType="clickEffect">
                                  <p:stCondLst>
                                    <p:cond delay="0"/>
                                  </p:stCondLst>
                                  <p:childTnLst>
                                    <p:anim calcmode="lin" valueType="num">
                                      <p:cBhvr>
                                        <p:cTn id="6" dur="15000"/>
                                        <p:tgtEl>
                                          <p:spTgt spid="5"/>
                                        </p:tgtEl>
                                        <p:attrNameLst>
                                          <p:attrName>ppt_x</p:attrName>
                                        </p:attrNameLst>
                                      </p:cBhvr>
                                      <p:tavLst>
                                        <p:tav tm="0">
                                          <p:val>
                                            <p:strVal val="ppt_x"/>
                                          </p:val>
                                        </p:tav>
                                        <p:tav tm="100000">
                                          <p:val>
                                            <p:strVal val="ppt_x"/>
                                          </p:val>
                                        </p:tav>
                                      </p:tavLst>
                                    </p:anim>
                                    <p:anim calcmode="lin" valueType="num">
                                      <p:cBhvr>
                                        <p:cTn id="7" dur="15000"/>
                                        <p:tgtEl>
                                          <p:spTgt spid="5"/>
                                        </p:tgtEl>
                                        <p:attrNameLst>
                                          <p:attrName>ppt_y</p:attrName>
                                        </p:attrNameLst>
                                      </p:cBhvr>
                                      <p:tavLst>
                                        <p:tav tm="0">
                                          <p:val>
                                            <p:strVal val="ppt_y-1"/>
                                          </p:val>
                                        </p:tav>
                                        <p:tav tm="100000">
                                          <p:val>
                                            <p:strVal val="ppt_y+1"/>
                                          </p:val>
                                        </p:tav>
                                      </p:tavLst>
                                    </p:anim>
                                    <p:set>
                                      <p:cBhvr>
                                        <p:cTn id="8" dur="1" fill="hold">
                                          <p:stCondLst>
                                            <p:cond delay="14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1357298"/>
            <a:ext cx="8072494" cy="5016758"/>
          </a:xfrm>
          <a:prstGeom prst="rect">
            <a:avLst/>
          </a:prstGeom>
          <a:noFill/>
        </p:spPr>
        <p:txBody>
          <a:bodyPr wrap="square" rtlCol="0">
            <a:spAutoFit/>
          </a:bodyPr>
          <a:lstStyle/>
          <a:p>
            <a:pPr algn="just"/>
            <a:r>
              <a:rPr lang="id-ID" sz="2000" dirty="0" smtClean="0"/>
              <a:t>	Microsoft Word (MS Word) merupakan program pengolah kata yang banyak dipakai saat ini dibandingkan dengan program pengolah kata lainnya, seperti WordStar, AmiPro, WordPerfect dan lain-lain. Hal ini dipengaruhi oleh faktor fasilitas yang disediakan, kemudahan  dalam menggunakan, hasil yang diperoleh, tampilan yang menarik dan lain sebagainya.  </a:t>
            </a:r>
          </a:p>
          <a:p>
            <a:pPr algn="just"/>
            <a:r>
              <a:rPr lang="id-ID" sz="2000" dirty="0" smtClean="0"/>
              <a:t>	Microsoft Word, selanjutnya disebut Word 2000 merupakan pengembangan dari versi sebelumnya yang mengalami banyak perobahan dan perbaikan disana sini sehingga lebih fleksibel digunakan dan menyediakan fasilitas penuh terhadap akses internet dari setiap program aplikasinya. Kemampuan dalam membuat tabel, menyisipkan program lain ke program Word 2000 dan fasilitas lainnya yang akan bahas lebih lanjut, telah menghantarkan Word 2000 sebagai program aplikasi pengolah kata yang mutakhir saat ini. </a:t>
            </a:r>
            <a:endParaRPr lang="id-ID" sz="2000" dirty="0"/>
          </a:p>
        </p:txBody>
      </p:sp>
      <p:sp>
        <p:nvSpPr>
          <p:cNvPr id="5" name="TextBox 4"/>
          <p:cNvSpPr txBox="1"/>
          <p:nvPr/>
        </p:nvSpPr>
        <p:spPr>
          <a:xfrm>
            <a:off x="500034" y="214290"/>
            <a:ext cx="8143932" cy="646331"/>
          </a:xfrm>
          <a:prstGeom prst="rect">
            <a:avLst/>
          </a:prstGeom>
          <a:noFill/>
        </p:spPr>
        <p:txBody>
          <a:bodyPr wrap="square" rtlCol="0">
            <a:spAutoFit/>
          </a:bodyPr>
          <a:lstStyle/>
          <a:p>
            <a:pPr algn="ctr"/>
            <a:r>
              <a:rPr lang="id-ID" sz="3600" dirty="0" smtClean="0"/>
              <a:t>PENDAHULUAN</a:t>
            </a:r>
            <a:endParaRPr lang="id-ID" sz="3600" dirty="0"/>
          </a:p>
        </p:txBody>
      </p:sp>
      <p:pic>
        <p:nvPicPr>
          <p:cNvPr id="6" name="Picture 5" descr="HOME.jpg">
            <a:hlinkClick r:id="rId2" action="ppaction://hlinksldjump"/>
          </p:cNvPr>
          <p:cNvPicPr>
            <a:picLocks noChangeAspect="1"/>
          </p:cNvPicPr>
          <p:nvPr/>
        </p:nvPicPr>
        <p:blipFill>
          <a:blip r:embed="rId3" cstate="print"/>
          <a:stretch>
            <a:fillRect/>
          </a:stretch>
        </p:blipFill>
        <p:spPr>
          <a:xfrm rot="20459156">
            <a:off x="7665521" y="6102004"/>
            <a:ext cx="613625" cy="674435"/>
          </a:xfrm>
          <a:prstGeom prst="rect">
            <a:avLst/>
          </a:prstGeom>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id-ID" dirty="0" smtClean="0"/>
              <a:t>Membuka Microsoft Word</a:t>
            </a:r>
            <a:endParaRPr lang="id-ID" dirty="0"/>
          </a:p>
        </p:txBody>
      </p:sp>
      <p:sp>
        <p:nvSpPr>
          <p:cNvPr id="5" name="Content Placeholder 4"/>
          <p:cNvSpPr>
            <a:spLocks noGrp="1"/>
          </p:cNvSpPr>
          <p:nvPr>
            <p:ph sz="half" idx="1"/>
          </p:nvPr>
        </p:nvSpPr>
        <p:spPr/>
        <p:txBody>
          <a:bodyPr>
            <a:normAutofit fontScale="92500" lnSpcReduction="20000"/>
          </a:bodyPr>
          <a:lstStyle/>
          <a:p>
            <a:pPr algn="just"/>
            <a:r>
              <a:rPr lang="id-ID" dirty="0" smtClean="0"/>
              <a:t>Aktifkan Komputer terlebih dahulu.</a:t>
            </a:r>
          </a:p>
          <a:p>
            <a:pPr algn="just"/>
            <a:r>
              <a:rPr lang="id-ID" dirty="0" smtClean="0"/>
              <a:t>Klik tombol Start yang ada pada batang taskbar.  </a:t>
            </a:r>
          </a:p>
          <a:p>
            <a:pPr algn="just"/>
            <a:r>
              <a:rPr lang="id-ID" dirty="0" smtClean="0"/>
              <a:t>Muncul sejumlah menu, pilih Program.  </a:t>
            </a:r>
          </a:p>
          <a:p>
            <a:pPr algn="just"/>
            <a:r>
              <a:rPr lang="id-ID" dirty="0" smtClean="0"/>
              <a:t>Klik Microsoft Word.  </a:t>
            </a:r>
          </a:p>
          <a:p>
            <a:pPr algn="just"/>
            <a:r>
              <a:rPr lang="id-ID" dirty="0" smtClean="0"/>
              <a:t>Tunggu hingga tampil layar Microsoft Word yang masih kosong.</a:t>
            </a:r>
          </a:p>
          <a:p>
            <a:pPr algn="just"/>
            <a:r>
              <a:rPr lang="id-ID" dirty="0" smtClean="0"/>
              <a:t>Microsoft Word siap untuk digunakan.  </a:t>
            </a:r>
          </a:p>
          <a:p>
            <a:pPr algn="just"/>
            <a:endParaRPr lang="id-ID" dirty="0"/>
          </a:p>
        </p:txBody>
      </p:sp>
      <p:pic>
        <p:nvPicPr>
          <p:cNvPr id="32" name="Picture 31" descr="sizuka.gif"/>
          <p:cNvPicPr>
            <a:picLocks noChangeAspect="1"/>
          </p:cNvPicPr>
          <p:nvPr/>
        </p:nvPicPr>
        <p:blipFill>
          <a:blip r:embed="rId2"/>
          <a:stretch>
            <a:fillRect/>
          </a:stretch>
        </p:blipFill>
        <p:spPr>
          <a:xfrm>
            <a:off x="-2000250" y="6424612"/>
            <a:ext cx="2000250" cy="866775"/>
          </a:xfrm>
          <a:prstGeom prst="rect">
            <a:avLst/>
          </a:prstGeom>
        </p:spPr>
      </p:pic>
      <p:pic>
        <p:nvPicPr>
          <p:cNvPr id="37" name="Picture 36" descr="toolbars formatting.png"/>
          <p:cNvPicPr>
            <a:picLocks noChangeAspect="1"/>
          </p:cNvPicPr>
          <p:nvPr/>
        </p:nvPicPr>
        <p:blipFill>
          <a:blip r:embed="rId3"/>
          <a:stretch>
            <a:fillRect/>
          </a:stretch>
        </p:blipFill>
        <p:spPr>
          <a:xfrm>
            <a:off x="6128364" y="7805157"/>
            <a:ext cx="5887272" cy="247685"/>
          </a:xfrm>
          <a:prstGeom prst="rect">
            <a:avLst/>
          </a:prstGeom>
        </p:spPr>
      </p:pic>
      <p:pic>
        <p:nvPicPr>
          <p:cNvPr id="38" name="Picture 37" descr="toolbars standar.png"/>
          <p:cNvPicPr>
            <a:picLocks noChangeAspect="1"/>
          </p:cNvPicPr>
          <p:nvPr/>
        </p:nvPicPr>
        <p:blipFill>
          <a:blip r:embed="rId4"/>
          <a:stretch>
            <a:fillRect/>
          </a:stretch>
        </p:blipFill>
        <p:spPr>
          <a:xfrm>
            <a:off x="6335522" y="7959921"/>
            <a:ext cx="5772956" cy="238158"/>
          </a:xfrm>
          <a:prstGeom prst="rect">
            <a:avLst/>
          </a:prstGeom>
        </p:spPr>
      </p:pic>
      <p:pic>
        <p:nvPicPr>
          <p:cNvPr id="34" name="Content Placeholder 33" descr="cara mengaktifkan ms.word.png"/>
          <p:cNvPicPr>
            <a:picLocks noGrp="1" noChangeAspect="1"/>
          </p:cNvPicPr>
          <p:nvPr>
            <p:ph sz="half" idx="2"/>
          </p:nvPr>
        </p:nvPicPr>
        <p:blipFill>
          <a:blip r:embed="rId5"/>
          <a:stretch>
            <a:fillRect/>
          </a:stretch>
        </p:blipFill>
        <p:spPr>
          <a:xfrm>
            <a:off x="5143504" y="1714488"/>
            <a:ext cx="3643338" cy="4286280"/>
          </a:xfrm>
        </p:spPr>
      </p:pic>
      <p:pic>
        <p:nvPicPr>
          <p:cNvPr id="39" name="Picture 38" descr="HOME.jpg">
            <a:hlinkClick r:id="rId6" action="ppaction://hlinksldjump"/>
          </p:cNvPr>
          <p:cNvPicPr>
            <a:picLocks noChangeAspect="1"/>
          </p:cNvPicPr>
          <p:nvPr/>
        </p:nvPicPr>
        <p:blipFill>
          <a:blip r:embed="rId7" cstate="print"/>
          <a:stretch>
            <a:fillRect/>
          </a:stretch>
        </p:blipFill>
        <p:spPr>
          <a:xfrm rot="20459156">
            <a:off x="7665521" y="6102004"/>
            <a:ext cx="613625" cy="674435"/>
          </a:xfrm>
          <a:prstGeom prst="rect">
            <a:avLst/>
          </a:prstGeom>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heckerboard(across)">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heckerboard(across)">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checkerboard(across)">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dirty="0" smtClean="0"/>
              <a:t>Mengenal Jendela Elemen Word</a:t>
            </a:r>
            <a:endParaRPr lang="id-ID" dirty="0"/>
          </a:p>
        </p:txBody>
      </p:sp>
      <p:sp>
        <p:nvSpPr>
          <p:cNvPr id="3" name="Content Placeholder 2"/>
          <p:cNvSpPr>
            <a:spLocks noGrp="1"/>
          </p:cNvSpPr>
          <p:nvPr>
            <p:ph sz="half" idx="1"/>
          </p:nvPr>
        </p:nvSpPr>
        <p:spPr/>
        <p:txBody>
          <a:bodyPr>
            <a:normAutofit fontScale="47500" lnSpcReduction="20000"/>
          </a:bodyPr>
          <a:lstStyle/>
          <a:p>
            <a:pPr algn="just"/>
            <a:r>
              <a:rPr lang="id-ID" dirty="0" smtClean="0"/>
              <a:t> </a:t>
            </a:r>
            <a:r>
              <a:rPr lang="id-ID" sz="2900" dirty="0" smtClean="0"/>
              <a:t>Menu Bar, berisi daftar menu yang  dapat kita gunakan, dimana menu ini mempunyai sub menu masing-masing  sesuai dengan fungsi dari menu </a:t>
            </a:r>
          </a:p>
          <a:p>
            <a:pPr algn="just">
              <a:buNone/>
            </a:pPr>
            <a:r>
              <a:rPr lang="id-ID" sz="2900" dirty="0" smtClean="0"/>
              <a:t>	induknya. Misalnya Menu File, maka sub menu-nya berisi segala hal yang berkaitan dengan file, begitu juga  dengan menu yang lainnya.</a:t>
            </a:r>
          </a:p>
          <a:p>
            <a:pPr algn="just"/>
            <a:r>
              <a:rPr lang="id-ID" sz="2900" dirty="0" smtClean="0"/>
              <a:t> Standarnya menu ini terdiri dari Menu  File, Edit, View, Insert, Format, Tools, Table, Windows dan Help tapi daftar  menu juga dapat kita tambahkan sesuai dengan keperluan kita. Menu ini dapat kita pilih dengan cara meng-klik nama menu atau dengan tombol Alternate </a:t>
            </a:r>
          </a:p>
          <a:p>
            <a:pPr algn="just"/>
            <a:r>
              <a:rPr lang="id-ID" sz="2900" dirty="0" smtClean="0"/>
              <a:t>(ALT)+huruf yang bergaris bawah pada menu secara bersamaan. Misal kita  akan mengaktifkan menu file maka  kliklah menu tersebut atau dengan menekan tombol ALT+F (tekan secara bersamaan).  </a:t>
            </a:r>
          </a:p>
          <a:p>
            <a:pPr algn="just">
              <a:buNone/>
            </a:pPr>
            <a:endParaRPr lang="id-ID" sz="2900" dirty="0"/>
          </a:p>
        </p:txBody>
      </p:sp>
      <p:pic>
        <p:nvPicPr>
          <p:cNvPr id="5" name="Content Placeholder 4" descr="jendela ms.word.png"/>
          <p:cNvPicPr>
            <a:picLocks noGrp="1" noChangeAspect="1"/>
          </p:cNvPicPr>
          <p:nvPr>
            <p:ph sz="half" idx="2"/>
          </p:nvPr>
        </p:nvPicPr>
        <p:blipFill>
          <a:blip r:embed="rId2"/>
          <a:stretch>
            <a:fillRect/>
          </a:stretch>
        </p:blipFill>
        <p:spPr>
          <a:xfrm>
            <a:off x="5143504" y="1857364"/>
            <a:ext cx="3543296" cy="4357718"/>
          </a:xfrm>
        </p:spPr>
      </p:pic>
      <p:pic>
        <p:nvPicPr>
          <p:cNvPr id="7" name="Picture 6" descr="HOME.jpg">
            <a:hlinkClick r:id="rId3" action="ppaction://hlinksldjump"/>
          </p:cNvPr>
          <p:cNvPicPr>
            <a:picLocks noChangeAspect="1"/>
          </p:cNvPicPr>
          <p:nvPr/>
        </p:nvPicPr>
        <p:blipFill>
          <a:blip r:embed="rId4" cstate="print"/>
          <a:stretch>
            <a:fillRect/>
          </a:stretch>
        </p:blipFill>
        <p:spPr>
          <a:xfrm rot="20459156">
            <a:off x="7665521" y="6102004"/>
            <a:ext cx="613625" cy="674435"/>
          </a:xfrm>
          <a:prstGeom prst="rect">
            <a:avLst/>
          </a:prstGeom>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8686800" cy="1143000"/>
          </a:xfrm>
        </p:spPr>
        <p:txBody>
          <a:bodyPr>
            <a:normAutofit fontScale="90000"/>
          </a:bodyPr>
          <a:lstStyle/>
          <a:p>
            <a:pPr algn="ctr"/>
            <a:r>
              <a:rPr lang="id-ID" dirty="0" smtClean="0"/>
              <a:t>Toolbars standar &amp;Informasi nama Icon</a:t>
            </a:r>
            <a:endParaRPr lang="id-ID" dirty="0"/>
          </a:p>
        </p:txBody>
      </p:sp>
      <p:sp>
        <p:nvSpPr>
          <p:cNvPr id="3" name="Content Placeholder 2"/>
          <p:cNvSpPr>
            <a:spLocks noGrp="1"/>
          </p:cNvSpPr>
          <p:nvPr>
            <p:ph sz="half" idx="1"/>
          </p:nvPr>
        </p:nvSpPr>
        <p:spPr/>
        <p:txBody>
          <a:bodyPr>
            <a:normAutofit fontScale="47500" lnSpcReduction="20000"/>
          </a:bodyPr>
          <a:lstStyle/>
          <a:p>
            <a:pPr algn="just"/>
            <a:r>
              <a:rPr lang="id-ID" dirty="0" smtClean="0"/>
              <a:t>Toolbar Standar, merupakan kumpulan icon-icon standar yang disediakan oleh Word 2000 secara otomatis. </a:t>
            </a:r>
          </a:p>
          <a:p>
            <a:pPr algn="just"/>
            <a:r>
              <a:rPr lang="id-ID" dirty="0" smtClean="0"/>
              <a:t>Untuk mengetahui nama dari icon-icon tersebut dapat dilakukan dengan mengarahkan pointer mouse pada icon yang dituju, tunggu sesaat sehinggan tampil nama dari icon tersebut. </a:t>
            </a:r>
          </a:p>
          <a:p>
            <a:pPr algn="just"/>
            <a:r>
              <a:rPr lang="id-ID" dirty="0" smtClean="0"/>
              <a:t>Toolbar Formatting, toolbar ini berisi kumpulan icon-icon yang berfungsi dalam pemformatan pada Word 2000.  </a:t>
            </a:r>
          </a:p>
          <a:p>
            <a:pPr algn="just"/>
            <a:r>
              <a:rPr lang="id-ID" dirty="0" smtClean="0"/>
              <a:t>Ruler, berfungsi sebagai alat bantu dalam penentuan margin (batas) dari lembar kerja. Ruler ini dapat kita atur ukurannya, apakah centimeter, inchi, millimeter, points atau pica. Untuk menentukan ukuran ini dapat dilakukan dengan cara : Klik menu  tool, lalu klik Options pada kotak dialog option klik general pada kotak pilihan measurement units tentukan jenis pengukuran yang diinginkan, lalu klik OK.  </a:t>
            </a:r>
          </a:p>
          <a:p>
            <a:pPr algn="just"/>
            <a:r>
              <a:rPr lang="id-ID" dirty="0" smtClean="0"/>
              <a:t>Scrollbar, berfungsi untuk menggeser layar kerja. Jika menggeser layar kerja ke kiri atau ke kanan gunakan horizontal scroll bar, atau menggeser layar kerja ke atas dan ke bawah gunakan vertical scroll bar.  </a:t>
            </a:r>
          </a:p>
          <a:p>
            <a:pPr algn="just"/>
            <a:endParaRPr lang="id-ID" dirty="0"/>
          </a:p>
        </p:txBody>
      </p:sp>
      <p:pic>
        <p:nvPicPr>
          <p:cNvPr id="5" name="Content Placeholder 4" descr="toolbars standar.png"/>
          <p:cNvPicPr>
            <a:picLocks noGrp="1" noChangeAspect="1"/>
          </p:cNvPicPr>
          <p:nvPr>
            <p:ph sz="half" idx="2"/>
          </p:nvPr>
        </p:nvPicPr>
        <p:blipFill>
          <a:blip r:embed="rId2"/>
          <a:stretch>
            <a:fillRect/>
          </a:stretch>
        </p:blipFill>
        <p:spPr>
          <a:xfrm>
            <a:off x="4786314" y="4071942"/>
            <a:ext cx="4038595" cy="357189"/>
          </a:xfrm>
        </p:spPr>
      </p:pic>
      <p:pic>
        <p:nvPicPr>
          <p:cNvPr id="6" name="Picture 5" descr="informasi nama icon.png"/>
          <p:cNvPicPr>
            <a:picLocks noChangeAspect="1"/>
          </p:cNvPicPr>
          <p:nvPr/>
        </p:nvPicPr>
        <p:blipFill>
          <a:blip r:embed="rId3"/>
          <a:stretch>
            <a:fillRect/>
          </a:stretch>
        </p:blipFill>
        <p:spPr>
          <a:xfrm>
            <a:off x="5643570" y="1785926"/>
            <a:ext cx="1352739" cy="514422"/>
          </a:xfrm>
          <a:prstGeom prst="rect">
            <a:avLst/>
          </a:prstGeom>
        </p:spPr>
      </p:pic>
      <p:pic>
        <p:nvPicPr>
          <p:cNvPr id="7" name="Picture 6" descr="meno ms.word.png"/>
          <p:cNvPicPr>
            <a:picLocks noChangeAspect="1"/>
          </p:cNvPicPr>
          <p:nvPr/>
        </p:nvPicPr>
        <p:blipFill>
          <a:blip r:embed="rId4"/>
          <a:stretch>
            <a:fillRect/>
          </a:stretch>
        </p:blipFill>
        <p:spPr>
          <a:xfrm>
            <a:off x="4929190" y="3000372"/>
            <a:ext cx="3667637" cy="247685"/>
          </a:xfrm>
          <a:prstGeom prst="rect">
            <a:avLst/>
          </a:prstGeom>
        </p:spPr>
      </p:pic>
      <p:pic>
        <p:nvPicPr>
          <p:cNvPr id="8" name="Picture 7" descr="toolbars formatting.png"/>
          <p:cNvPicPr>
            <a:picLocks noChangeAspect="1"/>
          </p:cNvPicPr>
          <p:nvPr/>
        </p:nvPicPr>
        <p:blipFill>
          <a:blip r:embed="rId5"/>
          <a:stretch>
            <a:fillRect/>
          </a:stretch>
        </p:blipFill>
        <p:spPr>
          <a:xfrm>
            <a:off x="4714876" y="5143512"/>
            <a:ext cx="4143404" cy="428628"/>
          </a:xfrm>
          <a:prstGeom prst="rect">
            <a:avLst/>
          </a:prstGeom>
        </p:spPr>
      </p:pic>
      <p:pic>
        <p:nvPicPr>
          <p:cNvPr id="10" name="Picture 9" descr="HOME.jpg">
            <a:hlinkClick r:id="rId6" action="ppaction://hlinksldjump"/>
          </p:cNvPr>
          <p:cNvPicPr>
            <a:picLocks noChangeAspect="1"/>
          </p:cNvPicPr>
          <p:nvPr/>
        </p:nvPicPr>
        <p:blipFill>
          <a:blip r:embed="rId7" cstate="print"/>
          <a:stretch>
            <a:fillRect/>
          </a:stretch>
        </p:blipFill>
        <p:spPr>
          <a:xfrm rot="20459156">
            <a:off x="7665521" y="6102004"/>
            <a:ext cx="613625" cy="674435"/>
          </a:xfrm>
          <a:prstGeom prst="rect">
            <a:avLst/>
          </a:prstGeom>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par>
                                <p:cTn id="38" presetID="5" presetClass="entr" presetSubtype="1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heckerboard(across)">
                                      <p:cBhvr>
                                        <p:cTn id="40" dur="500"/>
                                        <p:tgtEl>
                                          <p:spTgt spid="6"/>
                                        </p:tgtEl>
                                      </p:cBhvr>
                                    </p:animEffect>
                                  </p:childTnLst>
                                </p:cTn>
                              </p:par>
                              <p:par>
                                <p:cTn id="41" presetID="5" presetClass="entr" presetSubtype="1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heckerboard(across)">
                                      <p:cBhvr>
                                        <p:cTn id="43" dur="500"/>
                                        <p:tgtEl>
                                          <p:spTgt spid="5"/>
                                        </p:tgtEl>
                                      </p:cBhvr>
                                    </p:animEffect>
                                  </p:childTnLst>
                                </p:cTn>
                              </p:par>
                              <p:par>
                                <p:cTn id="44" presetID="5" presetClass="entr" presetSubtype="1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heckerboard(across)">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Oriel">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1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Techn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6.xml><?xml version="1.0" encoding="utf-8"?>
<a:theme xmlns:a="http://schemas.openxmlformats.org/drawingml/2006/main" name="1_Techn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7.xml><?xml version="1.0" encoding="utf-8"?>
<a:theme xmlns:a="http://schemas.openxmlformats.org/drawingml/2006/main" name="Trek">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924</TotalTime>
  <Words>1716</Words>
  <Application>Microsoft Office PowerPoint</Application>
  <PresentationFormat>On-screen Show (4:3)</PresentationFormat>
  <Paragraphs>381</Paragraphs>
  <Slides>50</Slides>
  <Notes>0</Notes>
  <HiddenSlides>0</HiddenSlides>
  <MMClips>0</MMClips>
  <ScaleCrop>false</ScaleCrop>
  <HeadingPairs>
    <vt:vector size="4" baseType="variant">
      <vt:variant>
        <vt:lpstr>Theme</vt:lpstr>
      </vt:variant>
      <vt:variant>
        <vt:i4>8</vt:i4>
      </vt:variant>
      <vt:variant>
        <vt:lpstr>Slide Titles</vt:lpstr>
      </vt:variant>
      <vt:variant>
        <vt:i4>50</vt:i4>
      </vt:variant>
    </vt:vector>
  </HeadingPairs>
  <TitlesOfParts>
    <vt:vector size="58" baseType="lpstr">
      <vt:lpstr>Verve</vt:lpstr>
      <vt:lpstr>Paper</vt:lpstr>
      <vt:lpstr>Oriel</vt:lpstr>
      <vt:lpstr>1_Paper</vt:lpstr>
      <vt:lpstr>Technic</vt:lpstr>
      <vt:lpstr>1_Technic</vt:lpstr>
      <vt:lpstr>Trek</vt:lpstr>
      <vt:lpstr>Metro</vt:lpstr>
      <vt:lpstr>PROJECT UAS</vt:lpstr>
      <vt:lpstr>Slide 2</vt:lpstr>
      <vt:lpstr>Slide 3</vt:lpstr>
      <vt:lpstr>Slide 4</vt:lpstr>
      <vt:lpstr>@ PENGATURAN DOKUMEN @</vt:lpstr>
      <vt:lpstr>Slide 6</vt:lpstr>
      <vt:lpstr>Membuka Microsoft Word</vt:lpstr>
      <vt:lpstr>Mengenal Jendela Elemen Word</vt:lpstr>
      <vt:lpstr>Toolbars standar &amp;Informasi nama Icon</vt:lpstr>
      <vt:lpstr>Mengakhiri Microsoft Word</vt:lpstr>
      <vt:lpstr>Bekerja dengan Ms.Word</vt:lpstr>
      <vt:lpstr>Membuat dokumen baru</vt:lpstr>
      <vt:lpstr>Insertion Point</vt:lpstr>
      <vt:lpstr>Langkah Menggeser Insertion Point</vt:lpstr>
      <vt:lpstr>Paragraf </vt:lpstr>
      <vt:lpstr>Memisahkan dan Menggabungkan Paragraf</vt:lpstr>
      <vt:lpstr>Menandai Teks (blok)</vt:lpstr>
      <vt:lpstr>Meng-copy Teks</vt:lpstr>
      <vt:lpstr>Menghapus Teks</vt:lpstr>
      <vt:lpstr>Memindahkan Teks</vt:lpstr>
      <vt:lpstr>Mencari atau Mengganti Teks </vt:lpstr>
      <vt:lpstr>KETERANGAN</vt:lpstr>
      <vt:lpstr>Slide 23</vt:lpstr>
      <vt:lpstr>Menyimpan Dokumen</vt:lpstr>
      <vt:lpstr>Slide 25</vt:lpstr>
      <vt:lpstr>Membuka Dokumen Lama</vt:lpstr>
      <vt:lpstr>Menyimpan Dokumen dengan Nama Lain</vt:lpstr>
      <vt:lpstr>PENGATURAN DOKUMEN</vt:lpstr>
      <vt:lpstr>Pengaturan Halaman Dokumen</vt:lpstr>
      <vt:lpstr>Keterangan </vt:lpstr>
      <vt:lpstr>Slide 31</vt:lpstr>
      <vt:lpstr>Slide 32</vt:lpstr>
      <vt:lpstr>Pengaturan Huruf</vt:lpstr>
      <vt:lpstr>Slide 34</vt:lpstr>
      <vt:lpstr>Slide 35</vt:lpstr>
      <vt:lpstr>Slide 36</vt:lpstr>
      <vt:lpstr>Pengaturan Teks</vt:lpstr>
      <vt:lpstr>Slide 38</vt:lpstr>
      <vt:lpstr>Slide 39</vt:lpstr>
      <vt:lpstr>Pengaturan Paragraf</vt:lpstr>
      <vt:lpstr>Bullet and Numbering</vt:lpstr>
      <vt:lpstr>Membuat Daftar Bullet dan Nomor</vt:lpstr>
      <vt:lpstr>Membuat Header dan Footer</vt:lpstr>
      <vt:lpstr>Langkah-langkah Membuat Header dan Footer</vt:lpstr>
      <vt:lpstr>Membuat Tabel</vt:lpstr>
      <vt:lpstr>Slide 46</vt:lpstr>
      <vt:lpstr>Mencetak Dokumen</vt:lpstr>
      <vt:lpstr>Langkah-langkah Mencetak Dokumen</vt:lpstr>
      <vt:lpstr>Slide 49</vt:lpstr>
      <vt:lpstr>Slide 50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121</cp:revision>
  <dcterms:created xsi:type="dcterms:W3CDTF">2011-01-02T03:48:52Z</dcterms:created>
  <dcterms:modified xsi:type="dcterms:W3CDTF">2011-01-25T03:38:56Z</dcterms:modified>
</cp:coreProperties>
</file>